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  <p:sldMasterId id="2147483771" r:id="rId2"/>
  </p:sldMasterIdLst>
  <p:notesMasterIdLst>
    <p:notesMasterId r:id="rId9"/>
  </p:notesMasterIdLst>
  <p:sldIdLst>
    <p:sldId id="257" r:id="rId3"/>
    <p:sldId id="264" r:id="rId4"/>
    <p:sldId id="259" r:id="rId5"/>
    <p:sldId id="262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B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A1037-4C31-4143-94FB-2A2084ED7761}" v="4" dt="2023-04-30T07:50:09.672"/>
    <p1510:client id="{3F49E404-46CD-4ABC-8443-983DB65EA03F}" v="368" dt="2023-04-30T04:36:40.660"/>
    <p1510:client id="{901190FA-9075-4C1B-BDE4-65093CE3E69A}" v="281" dt="2023-04-30T03:44:45.163"/>
    <p1510:client id="{9F0BC1F4-F390-4BD3-A2FE-EEBC9A50F57E}" v="107" dt="2023-04-30T03:53:18.494"/>
    <p1510:client id="{D9ADCC29-EC8B-4BE0-91CE-74AD058DD2A0}" v="354" dt="2023-04-30T03:45:12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901190FA-9075-4C1B-BDE4-65093CE3E69A}"/>
    <pc:docChg chg="addSld delSld modSld">
      <pc:chgData name="Guest User" userId="" providerId="Windows Live" clId="Web-{901190FA-9075-4C1B-BDE4-65093CE3E69A}" dt="2023-04-30T03:44:45.163" v="236"/>
      <pc:docMkLst>
        <pc:docMk/>
      </pc:docMkLst>
      <pc:sldChg chg="modSp">
        <pc:chgData name="Guest User" userId="" providerId="Windows Live" clId="Web-{901190FA-9075-4C1B-BDE4-65093CE3E69A}" dt="2023-04-30T03:24:50.253" v="107" actId="1076"/>
        <pc:sldMkLst>
          <pc:docMk/>
          <pc:sldMk cId="0" sldId="259"/>
        </pc:sldMkLst>
        <pc:spChg chg="mod">
          <ac:chgData name="Guest User" userId="" providerId="Windows Live" clId="Web-{901190FA-9075-4C1B-BDE4-65093CE3E69A}" dt="2023-04-30T02:58:07.128" v="15" actId="1076"/>
          <ac:spMkLst>
            <pc:docMk/>
            <pc:sldMk cId="0" sldId="259"/>
            <ac:spMk id="21" creationId="{9B876EA6-52A7-4F69-8552-ADA1B9A64852}"/>
          </ac:spMkLst>
        </pc:spChg>
        <pc:spChg chg="mod">
          <ac:chgData name="Guest User" userId="" providerId="Windows Live" clId="Web-{901190FA-9075-4C1B-BDE4-65093CE3E69A}" dt="2023-04-30T02:55:39.981" v="3" actId="20577"/>
          <ac:spMkLst>
            <pc:docMk/>
            <pc:sldMk cId="0" sldId="259"/>
            <ac:spMk id="22" creationId="{B1F10492-971F-4BCE-9A13-8A6B0A0563A3}"/>
          </ac:spMkLst>
        </pc:spChg>
        <pc:spChg chg="mod">
          <ac:chgData name="Guest User" userId="" providerId="Windows Live" clId="Web-{901190FA-9075-4C1B-BDE4-65093CE3E69A}" dt="2023-04-30T02:59:00.738" v="20" actId="1076"/>
          <ac:spMkLst>
            <pc:docMk/>
            <pc:sldMk cId="0" sldId="259"/>
            <ac:spMk id="23" creationId="{0FE1F6E6-4FD6-4F6C-92A6-9F5B1205F534}"/>
          </ac:spMkLst>
        </pc:spChg>
        <pc:spChg chg="mod">
          <ac:chgData name="Guest User" userId="" providerId="Windows Live" clId="Web-{901190FA-9075-4C1B-BDE4-65093CE3E69A}" dt="2023-04-30T02:58:52.457" v="19" actId="1076"/>
          <ac:spMkLst>
            <pc:docMk/>
            <pc:sldMk cId="0" sldId="259"/>
            <ac:spMk id="25" creationId="{987FDBAF-1D02-4C36-AA38-F1962321B03B}"/>
          </ac:spMkLst>
        </pc:spChg>
        <pc:spChg chg="mod">
          <ac:chgData name="Guest User" userId="" providerId="Windows Live" clId="Web-{901190FA-9075-4C1B-BDE4-65093CE3E69A}" dt="2023-04-30T03:11:23.672" v="104" actId="1076"/>
          <ac:spMkLst>
            <pc:docMk/>
            <pc:sldMk cId="0" sldId="259"/>
            <ac:spMk id="27" creationId="{184F0E8D-D0B6-411B-A35F-69AA98782588}"/>
          </ac:spMkLst>
        </pc:spChg>
        <pc:grpChg chg="mod">
          <ac:chgData name="Guest User" userId="" providerId="Windows Live" clId="Web-{901190FA-9075-4C1B-BDE4-65093CE3E69A}" dt="2023-04-30T02:57:52.096" v="14" actId="1076"/>
          <ac:grpSpMkLst>
            <pc:docMk/>
            <pc:sldMk cId="0" sldId="259"/>
            <ac:grpSpMk id="3" creationId="{00000000-0000-0000-0000-000000000000}"/>
          </ac:grpSpMkLst>
        </pc:grpChg>
        <pc:picChg chg="mod">
          <ac:chgData name="Guest User" userId="" providerId="Windows Live" clId="Web-{901190FA-9075-4C1B-BDE4-65093CE3E69A}" dt="2023-04-30T03:24:50.253" v="107" actId="1076"/>
          <ac:picMkLst>
            <pc:docMk/>
            <pc:sldMk cId="0" sldId="259"/>
            <ac:picMk id="30" creationId="{9AE1C21C-A3E4-4953-86EF-CC58E723141A}"/>
          </ac:picMkLst>
        </pc:picChg>
        <pc:picChg chg="mod">
          <ac:chgData name="Guest User" userId="" providerId="Windows Live" clId="Web-{901190FA-9075-4C1B-BDE4-65093CE3E69A}" dt="2023-04-30T02:57:25.268" v="11" actId="1076"/>
          <ac:picMkLst>
            <pc:docMk/>
            <pc:sldMk cId="0" sldId="259"/>
            <ac:picMk id="36" creationId="{DB3CE7B8-EDFE-4703-8839-60B7B225E153}"/>
          </ac:picMkLst>
        </pc:picChg>
      </pc:sldChg>
      <pc:sldChg chg="addSp delSp modSp del">
        <pc:chgData name="Guest User" userId="" providerId="Windows Live" clId="Web-{901190FA-9075-4C1B-BDE4-65093CE3E69A}" dt="2023-04-30T03:42:04.755" v="227"/>
        <pc:sldMkLst>
          <pc:docMk/>
          <pc:sldMk cId="0" sldId="260"/>
        </pc:sldMkLst>
        <pc:spChg chg="del mod">
          <ac:chgData name="Guest User" userId="" providerId="Windows Live" clId="Web-{901190FA-9075-4C1B-BDE4-65093CE3E69A}" dt="2023-04-30T03:02:29.116" v="36"/>
          <ac:spMkLst>
            <pc:docMk/>
            <pc:sldMk cId="0" sldId="260"/>
            <ac:spMk id="2" creationId="{00000000-0000-0000-0000-000000000000}"/>
          </ac:spMkLst>
        </pc:spChg>
        <pc:spChg chg="mod">
          <ac:chgData name="Guest User" userId="" providerId="Windows Live" clId="Web-{901190FA-9075-4C1B-BDE4-65093CE3E69A}" dt="2023-04-30T03:05:01.541" v="67" actId="1076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Guest User" userId="" providerId="Windows Live" clId="Web-{901190FA-9075-4C1B-BDE4-65093CE3E69A}" dt="2023-04-30T03:05:16.869" v="71" actId="14100"/>
          <ac:spMkLst>
            <pc:docMk/>
            <pc:sldMk cId="0" sldId="260"/>
            <ac:spMk id="7" creationId="{6A596E50-A861-3A83-2E40-86AF5F78CF1F}"/>
          </ac:spMkLst>
        </pc:spChg>
        <pc:spChg chg="mod">
          <ac:chgData name="Guest User" userId="" providerId="Windows Live" clId="Web-{901190FA-9075-4C1B-BDE4-65093CE3E69A}" dt="2023-04-30T03:26:24.864" v="111" actId="20577"/>
          <ac:spMkLst>
            <pc:docMk/>
            <pc:sldMk cId="0" sldId="260"/>
            <ac:spMk id="9" creationId="{00000000-0000-0000-0000-000000000000}"/>
          </ac:spMkLst>
        </pc:spChg>
        <pc:spChg chg="add del">
          <ac:chgData name="Guest User" userId="" providerId="Windows Live" clId="Web-{901190FA-9075-4C1B-BDE4-65093CE3E69A}" dt="2023-04-30T03:10:08.561" v="98"/>
          <ac:spMkLst>
            <pc:docMk/>
            <pc:sldMk cId="0" sldId="260"/>
            <ac:spMk id="10" creationId="{A3C64A4C-AA26-DFE2-8982-B8AAA9AE57C7}"/>
          </ac:spMkLst>
        </pc:spChg>
        <pc:spChg chg="mod">
          <ac:chgData name="Guest User" userId="" providerId="Windows Live" clId="Web-{901190FA-9075-4C1B-BDE4-65093CE3E69A}" dt="2023-04-30T03:05:01.556" v="68" actId="1076"/>
          <ac:spMkLst>
            <pc:docMk/>
            <pc:sldMk cId="0" sldId="260"/>
            <ac:spMk id="12" creationId="{00000000-0000-0000-0000-000000000000}"/>
          </ac:spMkLst>
        </pc:spChg>
        <pc:picChg chg="add del mod">
          <ac:chgData name="Guest User" userId="" providerId="Windows Live" clId="Web-{901190FA-9075-4C1B-BDE4-65093CE3E69A}" dt="2023-04-30T03:00:35.708" v="28"/>
          <ac:picMkLst>
            <pc:docMk/>
            <pc:sldMk cId="0" sldId="260"/>
            <ac:picMk id="3" creationId="{B9A5D5CE-A11F-1023-4E38-B70E991DCAD1}"/>
          </ac:picMkLst>
        </pc:picChg>
        <pc:picChg chg="add del mod">
          <ac:chgData name="Guest User" userId="" providerId="Windows Live" clId="Web-{901190FA-9075-4C1B-BDE4-65093CE3E69A}" dt="2023-04-30T03:01:18.818" v="30"/>
          <ac:picMkLst>
            <pc:docMk/>
            <pc:sldMk cId="0" sldId="260"/>
            <ac:picMk id="4" creationId="{8B4ED9A3-FE19-E5A2-B4C3-082850F427A3}"/>
          </ac:picMkLst>
        </pc:picChg>
        <pc:picChg chg="add del mod">
          <ac:chgData name="Guest User" userId="" providerId="Windows Live" clId="Web-{901190FA-9075-4C1B-BDE4-65093CE3E69A}" dt="2023-04-30T03:07:45.950" v="92"/>
          <ac:picMkLst>
            <pc:docMk/>
            <pc:sldMk cId="0" sldId="260"/>
            <ac:picMk id="8" creationId="{2CC36612-0919-E3D9-38EE-77B3D80D8864}"/>
          </ac:picMkLst>
        </pc:picChg>
        <pc:picChg chg="add del mod modCrop">
          <ac:chgData name="Guest User" userId="" providerId="Windows Live" clId="Web-{901190FA-9075-4C1B-BDE4-65093CE3E69A}" dt="2023-04-30T03:37:37.032" v="181"/>
          <ac:picMkLst>
            <pc:docMk/>
            <pc:sldMk cId="0" sldId="260"/>
            <ac:picMk id="11" creationId="{558368ED-B2CA-439D-9EBC-D5537C2043FC}"/>
          </ac:picMkLst>
        </pc:picChg>
        <pc:picChg chg="add mod">
          <ac:chgData name="Guest User" userId="" providerId="Windows Live" clId="Web-{901190FA-9075-4C1B-BDE4-65093CE3E69A}" dt="2023-04-30T03:37:59.391" v="183" actId="1076"/>
          <ac:picMkLst>
            <pc:docMk/>
            <pc:sldMk cId="0" sldId="260"/>
            <ac:picMk id="13" creationId="{9320E214-328E-B01D-9BB7-90C1A2ED66C3}"/>
          </ac:picMkLst>
        </pc:picChg>
      </pc:sldChg>
      <pc:sldChg chg="modSp mod setBg">
        <pc:chgData name="Guest User" userId="" providerId="Windows Live" clId="Web-{901190FA-9075-4C1B-BDE4-65093CE3E69A}" dt="2023-04-30T03:25:31.566" v="109"/>
        <pc:sldMkLst>
          <pc:docMk/>
          <pc:sldMk cId="3010402362" sldId="261"/>
        </pc:sldMkLst>
        <pc:picChg chg="mod">
          <ac:chgData name="Guest User" userId="" providerId="Windows Live" clId="Web-{901190FA-9075-4C1B-BDE4-65093CE3E69A}" dt="2023-04-30T03:25:18.956" v="108" actId="1076"/>
          <ac:picMkLst>
            <pc:docMk/>
            <pc:sldMk cId="3010402362" sldId="261"/>
            <ac:picMk id="6" creationId="{BC1CF35B-E401-C98C-72F3-5926AA1A8569}"/>
          </ac:picMkLst>
        </pc:picChg>
      </pc:sldChg>
      <pc:sldChg chg="addSp delSp modSp new">
        <pc:chgData name="Guest User" userId="" providerId="Windows Live" clId="Web-{901190FA-9075-4C1B-BDE4-65093CE3E69A}" dt="2023-04-30T03:44:45.163" v="236"/>
        <pc:sldMkLst>
          <pc:docMk/>
          <pc:sldMk cId="1669122363" sldId="262"/>
        </pc:sldMkLst>
        <pc:spChg chg="add mod">
          <ac:chgData name="Guest User" userId="" providerId="Windows Live" clId="Web-{901190FA-9075-4C1B-BDE4-65093CE3E69A}" dt="2023-04-30T03:37:24.969" v="180"/>
          <ac:spMkLst>
            <pc:docMk/>
            <pc:sldMk cId="1669122363" sldId="262"/>
            <ac:spMk id="2" creationId="{F542316D-E88E-C51D-4E06-FAE01C20B753}"/>
          </ac:spMkLst>
        </pc:spChg>
        <pc:spChg chg="del">
          <ac:chgData name="Guest User" userId="" providerId="Windows Live" clId="Web-{901190FA-9075-4C1B-BDE4-65093CE3E69A}" dt="2023-04-30T03:27:50.131" v="119"/>
          <ac:spMkLst>
            <pc:docMk/>
            <pc:sldMk cId="1669122363" sldId="262"/>
            <ac:spMk id="2" creationId="{FEB2B5C7-2E10-F232-3381-463C21BDC0DF}"/>
          </ac:spMkLst>
        </pc:spChg>
        <pc:spChg chg="add mod">
          <ac:chgData name="Guest User" userId="" providerId="Windows Live" clId="Web-{901190FA-9075-4C1B-BDE4-65093CE3E69A}" dt="2023-04-30T03:34:23.059" v="166" actId="14100"/>
          <ac:spMkLst>
            <pc:docMk/>
            <pc:sldMk cId="1669122363" sldId="262"/>
            <ac:spMk id="4" creationId="{94ADF71F-7794-C9CB-89C6-A85409A12A92}"/>
          </ac:spMkLst>
        </pc:spChg>
        <pc:spChg chg="add del mod">
          <ac:chgData name="Guest User" userId="" providerId="Windows Live" clId="Web-{901190FA-9075-4C1B-BDE4-65093CE3E69A}" dt="2023-04-30T03:33:51.621" v="157"/>
          <ac:spMkLst>
            <pc:docMk/>
            <pc:sldMk cId="1669122363" sldId="262"/>
            <ac:spMk id="7" creationId="{9C1FAD9E-4264-1FBD-562B-200240CF214C}"/>
          </ac:spMkLst>
        </pc:spChg>
        <pc:picChg chg="add del mod">
          <ac:chgData name="Guest User" userId="" providerId="Windows Live" clId="Web-{901190FA-9075-4C1B-BDE4-65093CE3E69A}" dt="2023-04-30T03:34:11.152" v="161"/>
          <ac:picMkLst>
            <pc:docMk/>
            <pc:sldMk cId="1669122363" sldId="262"/>
            <ac:picMk id="2" creationId="{1F4C4D75-498F-4A20-76F7-482478661BFC}"/>
          </ac:picMkLst>
        </pc:picChg>
        <pc:picChg chg="mod modCrop">
          <ac:chgData name="Guest User" userId="" providerId="Windows Live" clId="Web-{901190FA-9075-4C1B-BDE4-65093CE3E69A}" dt="2023-04-30T03:28:12.178" v="122" actId="1076"/>
          <ac:picMkLst>
            <pc:docMk/>
            <pc:sldMk cId="1669122363" sldId="262"/>
            <ac:picMk id="3" creationId="{031CE2F4-AEE8-4369-FF63-2EEB4E0981F4}"/>
          </ac:picMkLst>
        </pc:picChg>
        <pc:picChg chg="add mod modCrop">
          <ac:chgData name="Guest User" userId="" providerId="Windows Live" clId="Web-{901190FA-9075-4C1B-BDE4-65093CE3E69A}" dt="2023-04-30T03:36:05.608" v="176" actId="1076"/>
          <ac:picMkLst>
            <pc:docMk/>
            <pc:sldMk cId="1669122363" sldId="262"/>
            <ac:picMk id="5" creationId="{6748906D-6A16-B36E-397D-73DCC0D70726}"/>
          </ac:picMkLst>
        </pc:picChg>
        <pc:picChg chg="add del mod">
          <ac:chgData name="Guest User" userId="" providerId="Windows Live" clId="Web-{901190FA-9075-4C1B-BDE4-65093CE3E69A}" dt="2023-04-30T03:28:56.116" v="127"/>
          <ac:picMkLst>
            <pc:docMk/>
            <pc:sldMk cId="1669122363" sldId="262"/>
            <ac:picMk id="5" creationId="{F175D063-8678-8CD7-4DD7-A1EF5F4806E2}"/>
          </ac:picMkLst>
        </pc:picChg>
        <pc:picChg chg="add mod">
          <ac:chgData name="Guest User" userId="" providerId="Windows Live" clId="Web-{901190FA-9075-4C1B-BDE4-65093CE3E69A}" dt="2023-04-30T03:35:18.231" v="170" actId="1076"/>
          <ac:picMkLst>
            <pc:docMk/>
            <pc:sldMk cId="1669122363" sldId="262"/>
            <ac:picMk id="6" creationId="{DE01027A-89B4-2496-F618-DE22E0EDCAF2}"/>
          </ac:picMkLst>
        </pc:picChg>
        <pc:picChg chg="add mod">
          <ac:chgData name="Guest User" userId="" providerId="Windows Live" clId="Web-{901190FA-9075-4C1B-BDE4-65093CE3E69A}" dt="2023-04-30T03:34:00.402" v="159" actId="1076"/>
          <ac:picMkLst>
            <pc:docMk/>
            <pc:sldMk cId="1669122363" sldId="262"/>
            <ac:picMk id="8" creationId="{88210709-3925-DBFB-7E41-1A02DA8450FF}"/>
          </ac:picMkLst>
        </pc:picChg>
        <pc:picChg chg="add del">
          <ac:chgData name="Guest User" userId="" providerId="Windows Live" clId="Web-{901190FA-9075-4C1B-BDE4-65093CE3E69A}" dt="2023-04-30T03:37:09.672" v="178"/>
          <ac:picMkLst>
            <pc:docMk/>
            <pc:sldMk cId="1669122363" sldId="262"/>
            <ac:picMk id="9" creationId="{10542F13-C3BF-516E-071A-861AC9B5A127}"/>
          </ac:picMkLst>
        </pc:picChg>
        <pc:cxnChg chg="add del mod">
          <ac:chgData name="Guest User" userId="" providerId="Windows Live" clId="Web-{901190FA-9075-4C1B-BDE4-65093CE3E69A}" dt="2023-04-30T03:30:35.680" v="141"/>
          <ac:cxnSpMkLst>
            <pc:docMk/>
            <pc:sldMk cId="1669122363" sldId="262"/>
            <ac:cxnSpMk id="6" creationId="{31FA5F4A-0D2F-EBD8-29FB-549E0800B577}"/>
          </ac:cxnSpMkLst>
        </pc:cxnChg>
        <pc:cxnChg chg="add mod">
          <ac:chgData name="Guest User" userId="" providerId="Windows Live" clId="Web-{901190FA-9075-4C1B-BDE4-65093CE3E69A}" dt="2023-04-30T03:44:24.898" v="230" actId="1076"/>
          <ac:cxnSpMkLst>
            <pc:docMk/>
            <pc:sldMk cId="1669122363" sldId="262"/>
            <ac:cxnSpMk id="7" creationId="{851B40DD-F9F8-0A22-DB79-465CA35444A8}"/>
          </ac:cxnSpMkLst>
        </pc:cxnChg>
        <pc:cxnChg chg="add del mod">
          <ac:chgData name="Guest User" userId="" providerId="Windows Live" clId="Web-{901190FA-9075-4C1B-BDE4-65093CE3E69A}" dt="2023-04-30T03:44:45.163" v="236"/>
          <ac:cxnSpMkLst>
            <pc:docMk/>
            <pc:sldMk cId="1669122363" sldId="262"/>
            <ac:cxnSpMk id="18" creationId="{087514B0-0627-C617-7387-7B523A842A1A}"/>
          </ac:cxnSpMkLst>
        </pc:cxnChg>
      </pc:sldChg>
      <pc:sldChg chg="new del">
        <pc:chgData name="Guest User" userId="" providerId="Windows Live" clId="Web-{901190FA-9075-4C1B-BDE4-65093CE3E69A}" dt="2023-04-30T03:06:02.073" v="77"/>
        <pc:sldMkLst>
          <pc:docMk/>
          <pc:sldMk cId="4206574400" sldId="263"/>
        </pc:sldMkLst>
      </pc:sldChg>
      <pc:sldChg chg="addSp delSp modSp new del mod setBg">
        <pc:chgData name="Guest User" userId="" providerId="Windows Live" clId="Web-{901190FA-9075-4C1B-BDE4-65093CE3E69A}" dt="2023-04-30T03:07:43.090" v="91"/>
        <pc:sldMkLst>
          <pc:docMk/>
          <pc:sldMk cId="1762929614" sldId="264"/>
        </pc:sldMkLst>
        <pc:spChg chg="del">
          <ac:chgData name="Guest User" userId="" providerId="Windows Live" clId="Web-{901190FA-9075-4C1B-BDE4-65093CE3E69A}" dt="2023-04-30T03:06:21.823" v="83"/>
          <ac:spMkLst>
            <pc:docMk/>
            <pc:sldMk cId="1762929614" sldId="264"/>
            <ac:spMk id="2" creationId="{8CB28608-4481-BECD-229F-896F52C5B402}"/>
          </ac:spMkLst>
        </pc:spChg>
        <pc:spChg chg="del mod">
          <ac:chgData name="Guest User" userId="" providerId="Windows Live" clId="Web-{901190FA-9075-4C1B-BDE4-65093CE3E69A}" dt="2023-04-30T03:06:26.667" v="85"/>
          <ac:spMkLst>
            <pc:docMk/>
            <pc:sldMk cId="1762929614" sldId="264"/>
            <ac:spMk id="3" creationId="{99012AB7-5B22-EC2D-8ABD-02C39DDB1B8E}"/>
          </ac:spMkLst>
        </pc:spChg>
        <pc:spChg chg="add">
          <ac:chgData name="Guest User" userId="" providerId="Windows Live" clId="Web-{901190FA-9075-4C1B-BDE4-65093CE3E69A}" dt="2023-04-30T03:06:16.073" v="78"/>
          <ac:spMkLst>
            <pc:docMk/>
            <pc:sldMk cId="1762929614" sldId="264"/>
            <ac:spMk id="6" creationId="{54EEF246-14B2-837B-D0CD-09F5037D56A5}"/>
          </ac:spMkLst>
        </pc:spChg>
        <pc:spChg chg="add">
          <ac:chgData name="Guest User" userId="" providerId="Windows Live" clId="Web-{901190FA-9075-4C1B-BDE4-65093CE3E69A}" dt="2023-04-30T03:06:16.089" v="79"/>
          <ac:spMkLst>
            <pc:docMk/>
            <pc:sldMk cId="1762929614" sldId="264"/>
            <ac:spMk id="8" creationId="{DCAAD8F5-57DE-165E-309B-CE565B92B2D1}"/>
          </ac:spMkLst>
        </pc:spChg>
        <pc:spChg chg="add">
          <ac:chgData name="Guest User" userId="" providerId="Windows Live" clId="Web-{901190FA-9075-4C1B-BDE4-65093CE3E69A}" dt="2023-04-30T03:06:16.104" v="80"/>
          <ac:spMkLst>
            <pc:docMk/>
            <pc:sldMk cId="1762929614" sldId="264"/>
            <ac:spMk id="10" creationId="{54DC2867-B980-8E51-5A8C-4814FD3507AB}"/>
          </ac:spMkLst>
        </pc:spChg>
        <pc:spChg chg="add mod">
          <ac:chgData name="Guest User" userId="" providerId="Windows Live" clId="Web-{901190FA-9075-4C1B-BDE4-65093CE3E69A}" dt="2023-04-30T03:06:35.308" v="87" actId="1076"/>
          <ac:spMkLst>
            <pc:docMk/>
            <pc:sldMk cId="1762929614" sldId="264"/>
            <ac:spMk id="12" creationId="{A18DDE83-F7AE-A903-5E9D-B9E695A9A6FF}"/>
          </ac:spMkLst>
        </pc:spChg>
        <pc:picChg chg="add mod">
          <ac:chgData name="Guest User" userId="" providerId="Windows Live" clId="Web-{901190FA-9075-4C1B-BDE4-65093CE3E69A}" dt="2023-04-30T03:07:40.606" v="90" actId="1076"/>
          <ac:picMkLst>
            <pc:docMk/>
            <pc:sldMk cId="1762929614" sldId="264"/>
            <ac:picMk id="14" creationId="{1EFB432B-3F4F-B018-6604-A8CD4154F952}"/>
          </ac:picMkLst>
        </pc:picChg>
      </pc:sldChg>
      <pc:sldChg chg="addSp delSp modSp new del">
        <pc:chgData name="Guest User" userId="" providerId="Windows Live" clId="Web-{901190FA-9075-4C1B-BDE4-65093CE3E69A}" dt="2023-04-30T03:42:07.630" v="228"/>
        <pc:sldMkLst>
          <pc:docMk/>
          <pc:sldMk cId="3760155686" sldId="265"/>
        </pc:sldMkLst>
        <pc:spChg chg="del">
          <ac:chgData name="Guest User" userId="" providerId="Windows Live" clId="Web-{901190FA-9075-4C1B-BDE4-65093CE3E69A}" dt="2023-04-30T03:38:17.110" v="186"/>
          <ac:spMkLst>
            <pc:docMk/>
            <pc:sldMk cId="3760155686" sldId="265"/>
            <ac:spMk id="2" creationId="{0C88E718-B829-9FDB-186B-D3EBC3179536}"/>
          </ac:spMkLst>
        </pc:spChg>
        <pc:spChg chg="del mod">
          <ac:chgData name="Guest User" userId="" providerId="Windows Live" clId="Web-{901190FA-9075-4C1B-BDE4-65093CE3E69A}" dt="2023-04-30T03:38:25.142" v="189"/>
          <ac:spMkLst>
            <pc:docMk/>
            <pc:sldMk cId="3760155686" sldId="265"/>
            <ac:spMk id="3" creationId="{77A3F79F-1014-BAB0-C237-F4686B02B5F4}"/>
          </ac:spMkLst>
        </pc:spChg>
        <pc:spChg chg="del">
          <ac:chgData name="Guest User" userId="" providerId="Windows Live" clId="Web-{901190FA-9075-4C1B-BDE4-65093CE3E69A}" dt="2023-04-30T03:38:28.142" v="190"/>
          <ac:spMkLst>
            <pc:docMk/>
            <pc:sldMk cId="3760155686" sldId="265"/>
            <ac:spMk id="4" creationId="{1C706428-00E1-F704-EA7D-49B5997D62EC}"/>
          </ac:spMkLst>
        </pc:spChg>
        <pc:spChg chg="add mod">
          <ac:chgData name="Guest User" userId="" providerId="Windows Live" clId="Web-{901190FA-9075-4C1B-BDE4-65093CE3E69A}" dt="2023-04-30T03:38:22.236" v="187" actId="14100"/>
          <ac:spMkLst>
            <pc:docMk/>
            <pc:sldMk cId="3760155686" sldId="265"/>
            <ac:spMk id="6" creationId="{2F6C20E3-22A6-6FB5-90B8-7AB5BDBE7E4E}"/>
          </ac:spMkLst>
        </pc:spChg>
        <pc:spChg chg="add mod">
          <ac:chgData name="Guest User" userId="" providerId="Windows Live" clId="Web-{901190FA-9075-4C1B-BDE4-65093CE3E69A}" dt="2023-04-30T03:41:29.035" v="216" actId="1076"/>
          <ac:spMkLst>
            <pc:docMk/>
            <pc:sldMk cId="3760155686" sldId="265"/>
            <ac:spMk id="11" creationId="{88C2A3B2-8FC6-588D-F677-937D1D1C660E}"/>
          </ac:spMkLst>
        </pc:spChg>
        <pc:spChg chg="add">
          <ac:chgData name="Guest User" userId="" providerId="Windows Live" clId="Web-{901190FA-9075-4C1B-BDE4-65093CE3E69A}" dt="2023-04-30T03:40:50.363" v="210"/>
          <ac:spMkLst>
            <pc:docMk/>
            <pc:sldMk cId="3760155686" sldId="265"/>
            <ac:spMk id="12" creationId="{439441E1-98AB-1C26-05E2-618053A8208D}"/>
          </ac:spMkLst>
        </pc:spChg>
        <pc:spChg chg="add mod">
          <ac:chgData name="Guest User" userId="" providerId="Windows Live" clId="Web-{901190FA-9075-4C1B-BDE4-65093CE3E69A}" dt="2023-04-30T03:41:58.880" v="226" actId="20577"/>
          <ac:spMkLst>
            <pc:docMk/>
            <pc:sldMk cId="3760155686" sldId="265"/>
            <ac:spMk id="13" creationId="{DDBEB9BA-C561-CF15-3301-96524CBFCFA3}"/>
          </ac:spMkLst>
        </pc:spChg>
        <pc:picChg chg="add mod">
          <ac:chgData name="Guest User" userId="" providerId="Windows Live" clId="Web-{901190FA-9075-4C1B-BDE4-65093CE3E69A}" dt="2023-04-30T03:41:29.004" v="214" actId="1076"/>
          <ac:picMkLst>
            <pc:docMk/>
            <pc:sldMk cId="3760155686" sldId="265"/>
            <ac:picMk id="8" creationId="{F77200A0-694E-3B89-401B-A5901C23B67A}"/>
          </ac:picMkLst>
        </pc:picChg>
        <pc:picChg chg="add mod">
          <ac:chgData name="Guest User" userId="" providerId="Windows Live" clId="Web-{901190FA-9075-4C1B-BDE4-65093CE3E69A}" dt="2023-04-30T03:41:29.035" v="215" actId="1076"/>
          <ac:picMkLst>
            <pc:docMk/>
            <pc:sldMk cId="3760155686" sldId="265"/>
            <ac:picMk id="9" creationId="{B83737BE-7BC0-3028-7749-EE9017F7C1D7}"/>
          </ac:picMkLst>
        </pc:picChg>
        <pc:cxnChg chg="add del mod">
          <ac:chgData name="Guest User" userId="" providerId="Windows Live" clId="Web-{901190FA-9075-4C1B-BDE4-65093CE3E69A}" dt="2023-04-30T03:39:52.237" v="202"/>
          <ac:cxnSpMkLst>
            <pc:docMk/>
            <pc:sldMk cId="3760155686" sldId="265"/>
            <ac:cxnSpMk id="10" creationId="{FA4FB4A2-10B8-A20B-8F4B-98B6FD749FD6}"/>
          </ac:cxnSpMkLst>
        </pc:cxnChg>
      </pc:sldChg>
    </pc:docChg>
  </pc:docChgLst>
  <pc:docChgLst>
    <pc:chgData name="風 李" userId="838b5602a78340d2" providerId="LiveId" clId="{3F49E404-46CD-4ABC-8443-983DB65EA03F}"/>
    <pc:docChg chg="undo custSel addSld delSld modSld modMainMaster">
      <pc:chgData name="風 李" userId="838b5602a78340d2" providerId="LiveId" clId="{3F49E404-46CD-4ABC-8443-983DB65EA03F}" dt="2023-04-30T06:18:02.899" v="416" actId="1038"/>
      <pc:docMkLst>
        <pc:docMk/>
      </pc:docMkLst>
      <pc:sldChg chg="add del">
        <pc:chgData name="風 李" userId="838b5602a78340d2" providerId="LiveId" clId="{3F49E404-46CD-4ABC-8443-983DB65EA03F}" dt="2023-04-30T03:28:48.001" v="207" actId="47"/>
        <pc:sldMkLst>
          <pc:docMk/>
          <pc:sldMk cId="0" sldId="256"/>
        </pc:sldMkLst>
      </pc:sldChg>
      <pc:sldChg chg="addSp delSp modSp mod">
        <pc:chgData name="風 李" userId="838b5602a78340d2" providerId="LiveId" clId="{3F49E404-46CD-4ABC-8443-983DB65EA03F}" dt="2023-04-30T03:53:50.613" v="410" actId="1076"/>
        <pc:sldMkLst>
          <pc:docMk/>
          <pc:sldMk cId="0" sldId="257"/>
        </pc:sldMkLst>
        <pc:spChg chg="del">
          <ac:chgData name="風 李" userId="838b5602a78340d2" providerId="LiveId" clId="{3F49E404-46CD-4ABC-8443-983DB65EA03F}" dt="2023-04-30T02:36:55.945" v="28" actId="21"/>
          <ac:spMkLst>
            <pc:docMk/>
            <pc:sldMk cId="0" sldId="257"/>
            <ac:spMk id="5" creationId="{00000000-0000-0000-0000-000000000000}"/>
          </ac:spMkLst>
        </pc:spChg>
        <pc:spChg chg="del">
          <ac:chgData name="風 李" userId="838b5602a78340d2" providerId="LiveId" clId="{3F49E404-46CD-4ABC-8443-983DB65EA03F}" dt="2023-04-30T02:37:29.256" v="33" actId="21"/>
          <ac:spMkLst>
            <pc:docMk/>
            <pc:sldMk cId="0" sldId="257"/>
            <ac:spMk id="7" creationId="{FC24E3DC-520B-449C-AB5F-74B813A23755}"/>
          </ac:spMkLst>
        </pc:spChg>
        <pc:spChg chg="add del mod">
          <ac:chgData name="風 李" userId="838b5602a78340d2" providerId="LiveId" clId="{3F49E404-46CD-4ABC-8443-983DB65EA03F}" dt="2023-04-30T02:38:03.273" v="46" actId="478"/>
          <ac:spMkLst>
            <pc:docMk/>
            <pc:sldMk cId="0" sldId="257"/>
            <ac:spMk id="12" creationId="{91FCE1E3-5A2A-234F-7B66-6C9BF6DC678B}"/>
          </ac:spMkLst>
        </pc:spChg>
        <pc:spChg chg="add mod">
          <ac:chgData name="風 李" userId="838b5602a78340d2" providerId="LiveId" clId="{3F49E404-46CD-4ABC-8443-983DB65EA03F}" dt="2023-04-30T02:54:55.618" v="122" actId="1076"/>
          <ac:spMkLst>
            <pc:docMk/>
            <pc:sldMk cId="0" sldId="257"/>
            <ac:spMk id="13" creationId="{5F302F8A-C0D0-4619-2521-47204FB62C17}"/>
          </ac:spMkLst>
        </pc:spChg>
        <pc:spChg chg="add mod">
          <ac:chgData name="風 李" userId="838b5602a78340d2" providerId="LiveId" clId="{3F49E404-46CD-4ABC-8443-983DB65EA03F}" dt="2023-04-30T03:53:50.613" v="410" actId="1076"/>
          <ac:spMkLst>
            <pc:docMk/>
            <pc:sldMk cId="0" sldId="257"/>
            <ac:spMk id="14" creationId="{A7CACBB4-E246-F944-C8AF-B819FD423141}"/>
          </ac:spMkLst>
        </pc:spChg>
        <pc:picChg chg="add del mod">
          <ac:chgData name="風 李" userId="838b5602a78340d2" providerId="LiveId" clId="{3F49E404-46CD-4ABC-8443-983DB65EA03F}" dt="2023-04-30T02:34:32.822" v="19" actId="478"/>
          <ac:picMkLst>
            <pc:docMk/>
            <pc:sldMk cId="0" sldId="257"/>
            <ac:picMk id="8" creationId="{5E86A5F0-D49C-C418-035C-1ED725A38A41}"/>
          </ac:picMkLst>
        </pc:picChg>
        <pc:picChg chg="add del mod">
          <ac:chgData name="風 李" userId="838b5602a78340d2" providerId="LiveId" clId="{3F49E404-46CD-4ABC-8443-983DB65EA03F}" dt="2023-04-30T02:54:49.692" v="121" actId="1076"/>
          <ac:picMkLst>
            <pc:docMk/>
            <pc:sldMk cId="0" sldId="257"/>
            <ac:picMk id="10" creationId="{BA2B203B-1A7C-99CC-DF7E-A620DEF95992}"/>
          </ac:picMkLst>
        </pc:picChg>
        <pc:picChg chg="add mod">
          <ac:chgData name="風 李" userId="838b5602a78340d2" providerId="LiveId" clId="{3F49E404-46CD-4ABC-8443-983DB65EA03F}" dt="2023-04-30T03:45:01.345" v="358"/>
          <ac:picMkLst>
            <pc:docMk/>
            <pc:sldMk cId="0" sldId="257"/>
            <ac:picMk id="15" creationId="{7E21F42E-CC65-735F-DF67-7BEEC6FF69A1}"/>
          </ac:picMkLst>
        </pc:picChg>
        <pc:picChg chg="add mod">
          <ac:chgData name="風 李" userId="838b5602a78340d2" providerId="LiveId" clId="{3F49E404-46CD-4ABC-8443-983DB65EA03F}" dt="2023-04-30T02:54:55.618" v="122" actId="1076"/>
          <ac:picMkLst>
            <pc:docMk/>
            <pc:sldMk cId="0" sldId="257"/>
            <ac:picMk id="16" creationId="{76B35C2B-DAA9-EDA6-4E00-E6A03F504EFF}"/>
          </ac:picMkLst>
        </pc:picChg>
        <pc:picChg chg="add del mod">
          <ac:chgData name="風 李" userId="838b5602a78340d2" providerId="LiveId" clId="{3F49E404-46CD-4ABC-8443-983DB65EA03F}" dt="2023-04-30T02:46:56.070" v="105"/>
          <ac:picMkLst>
            <pc:docMk/>
            <pc:sldMk cId="0" sldId="257"/>
            <ac:picMk id="17" creationId="{709F712A-465F-9021-65ED-E63FD602700B}"/>
          </ac:picMkLst>
        </pc:picChg>
        <pc:picChg chg="add mod">
          <ac:chgData name="風 李" userId="838b5602a78340d2" providerId="LiveId" clId="{3F49E404-46CD-4ABC-8443-983DB65EA03F}" dt="2023-04-30T02:51:48.344" v="117" actId="571"/>
          <ac:picMkLst>
            <pc:docMk/>
            <pc:sldMk cId="0" sldId="257"/>
            <ac:picMk id="18" creationId="{8D2343CD-DC5F-D5BE-6F67-DB90499D3780}"/>
          </ac:picMkLst>
        </pc:picChg>
        <pc:picChg chg="add mod">
          <ac:chgData name="風 李" userId="838b5602a78340d2" providerId="LiveId" clId="{3F49E404-46CD-4ABC-8443-983DB65EA03F}" dt="2023-04-30T02:51:48.344" v="117" actId="571"/>
          <ac:picMkLst>
            <pc:docMk/>
            <pc:sldMk cId="0" sldId="257"/>
            <ac:picMk id="19" creationId="{6620578E-8F4E-8D12-61AB-04ABFE0EED0C}"/>
          </ac:picMkLst>
        </pc:picChg>
        <pc:picChg chg="add del">
          <ac:chgData name="風 李" userId="838b5602a78340d2" providerId="LiveId" clId="{3F49E404-46CD-4ABC-8443-983DB65EA03F}" dt="2023-04-30T02:36:22.806" v="21" actId="478"/>
          <ac:picMkLst>
            <pc:docMk/>
            <pc:sldMk cId="0" sldId="257"/>
            <ac:picMk id="1026" creationId="{8672659F-3A4B-130E-0293-A55FE244B742}"/>
          </ac:picMkLst>
        </pc:picChg>
        <pc:picChg chg="add del">
          <ac:chgData name="風 李" userId="838b5602a78340d2" providerId="LiveId" clId="{3F49E404-46CD-4ABC-8443-983DB65EA03F}" dt="2023-04-30T02:39:13.839" v="52" actId="478"/>
          <ac:picMkLst>
            <pc:docMk/>
            <pc:sldMk cId="0" sldId="257"/>
            <ac:picMk id="1028" creationId="{CFE49969-0481-A0B1-E35E-F52411E31903}"/>
          </ac:picMkLst>
        </pc:picChg>
        <pc:picChg chg="add del">
          <ac:chgData name="風 李" userId="838b5602a78340d2" providerId="LiveId" clId="{3F49E404-46CD-4ABC-8443-983DB65EA03F}" dt="2023-04-30T02:42:40.221" v="63" actId="478"/>
          <ac:picMkLst>
            <pc:docMk/>
            <pc:sldMk cId="0" sldId="257"/>
            <ac:picMk id="1030" creationId="{D55F61C7-BC59-3A41-AC37-D82EB0216033}"/>
          </ac:picMkLst>
        </pc:picChg>
        <pc:picChg chg="add del">
          <ac:chgData name="風 李" userId="838b5602a78340d2" providerId="LiveId" clId="{3F49E404-46CD-4ABC-8443-983DB65EA03F}" dt="2023-04-30T02:44:04.823" v="69" actId="478"/>
          <ac:picMkLst>
            <pc:docMk/>
            <pc:sldMk cId="0" sldId="257"/>
            <ac:picMk id="1032" creationId="{8199D2B8-5938-4F87-2585-FE9F6B9D417E}"/>
          </ac:picMkLst>
        </pc:picChg>
        <pc:picChg chg="add mod">
          <ac:chgData name="風 李" userId="838b5602a78340d2" providerId="LiveId" clId="{3F49E404-46CD-4ABC-8443-983DB65EA03F}" dt="2023-04-30T02:54:55.618" v="122" actId="1076"/>
          <ac:picMkLst>
            <pc:docMk/>
            <pc:sldMk cId="0" sldId="257"/>
            <ac:picMk id="1034" creationId="{C7339AFB-AF32-3316-6500-3B9DEA63B29E}"/>
          </ac:picMkLst>
        </pc:picChg>
      </pc:sldChg>
      <pc:sldChg chg="addSp delSp modSp del mod">
        <pc:chgData name="風 李" userId="838b5602a78340d2" providerId="LiveId" clId="{3F49E404-46CD-4ABC-8443-983DB65EA03F}" dt="2023-04-30T03:29:54.620" v="215" actId="47"/>
        <pc:sldMkLst>
          <pc:docMk/>
          <pc:sldMk cId="0" sldId="258"/>
        </pc:sldMkLst>
        <pc:spChg chg="add mod">
          <ac:chgData name="風 李" userId="838b5602a78340d2" providerId="LiveId" clId="{3F49E404-46CD-4ABC-8443-983DB65EA03F}" dt="2023-04-30T03:27:11.476" v="200"/>
          <ac:spMkLst>
            <pc:docMk/>
            <pc:sldMk cId="0" sldId="258"/>
            <ac:spMk id="3" creationId="{1E45B40D-AA09-0E0E-8A2E-AE38F2DAFEE2}"/>
          </ac:spMkLst>
        </pc:spChg>
        <pc:spChg chg="add mod">
          <ac:chgData name="風 李" userId="838b5602a78340d2" providerId="LiveId" clId="{3F49E404-46CD-4ABC-8443-983DB65EA03F}" dt="2023-04-30T03:27:28.963" v="201"/>
          <ac:spMkLst>
            <pc:docMk/>
            <pc:sldMk cId="0" sldId="258"/>
            <ac:spMk id="4" creationId="{1E45B40D-AA09-0E0E-8A2E-AE38F2DAFEE2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5" creationId="{5570C463-A8C9-1D62-DBEC-12DBD5362CE6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8" creationId="{58A0F248-CBD1-119E-1124-03FDB7F57ECF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9" creationId="{27C78678-875F-81C9-F563-806647F5C878}"/>
          </ac:spMkLst>
        </pc:spChg>
        <pc:spChg chg="mod">
          <ac:chgData name="風 李" userId="838b5602a78340d2" providerId="LiveId" clId="{3F49E404-46CD-4ABC-8443-983DB65EA03F}" dt="2023-04-30T02:48:11.434" v="107" actId="2711"/>
          <ac:spMkLst>
            <pc:docMk/>
            <pc:sldMk cId="0" sldId="258"/>
            <ac:spMk id="10" creationId="{00000000-0000-0000-0000-000000000000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11" creationId="{00000000-0000-0000-0000-000000000000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12" creationId="{00000000-0000-0000-0000-000000000000}"/>
          </ac:spMkLst>
        </pc:spChg>
        <pc:spChg chg="del">
          <ac:chgData name="風 李" userId="838b5602a78340d2" providerId="LiveId" clId="{3F49E404-46CD-4ABC-8443-983DB65EA03F}" dt="2023-04-30T03:29:50.220" v="213" actId="21"/>
          <ac:spMkLst>
            <pc:docMk/>
            <pc:sldMk cId="0" sldId="258"/>
            <ac:spMk id="13" creationId="{00000000-0000-0000-0000-000000000000}"/>
          </ac:spMkLst>
        </pc:spChg>
        <pc:spChg chg="add del">
          <ac:chgData name="風 李" userId="838b5602a78340d2" providerId="LiveId" clId="{3F49E404-46CD-4ABC-8443-983DB65EA03F}" dt="2023-04-30T03:28:11.727" v="204" actId="22"/>
          <ac:spMkLst>
            <pc:docMk/>
            <pc:sldMk cId="0" sldId="258"/>
            <ac:spMk id="15" creationId="{9AC0CA72-A23C-3B76-C94F-6D80424B1DE3}"/>
          </ac:spMkLst>
        </pc:spChg>
        <pc:grpChg chg="del">
          <ac:chgData name="風 李" userId="838b5602a78340d2" providerId="LiveId" clId="{3F49E404-46CD-4ABC-8443-983DB65EA03F}" dt="2023-04-30T02:50:40.985" v="108" actId="478"/>
          <ac:grpSpMkLst>
            <pc:docMk/>
            <pc:sldMk cId="0" sldId="258"/>
            <ac:grpSpMk id="2" creationId="{00000000-0000-0000-0000-000000000000}"/>
          </ac:grpSpMkLst>
        </pc:grpChg>
        <pc:picChg chg="add del mod">
          <ac:chgData name="風 李" userId="838b5602a78340d2" providerId="LiveId" clId="{3F49E404-46CD-4ABC-8443-983DB65EA03F}" dt="2023-04-30T03:29:50.220" v="213" actId="21"/>
          <ac:picMkLst>
            <pc:docMk/>
            <pc:sldMk cId="0" sldId="258"/>
            <ac:picMk id="2050" creationId="{C7CA4E28-AFD4-7A00-730B-6EC6DB95E26E}"/>
          </ac:picMkLst>
        </pc:picChg>
        <pc:cxnChg chg="del">
          <ac:chgData name="風 李" userId="838b5602a78340d2" providerId="LiveId" clId="{3F49E404-46CD-4ABC-8443-983DB65EA03F}" dt="2023-04-30T03:29:50.220" v="213" actId="21"/>
          <ac:cxnSpMkLst>
            <pc:docMk/>
            <pc:sldMk cId="0" sldId="258"/>
            <ac:cxnSpMk id="2" creationId="{C7189A15-476E-6272-6027-CB3C5E68B668}"/>
          </ac:cxnSpMkLst>
        </pc:cxnChg>
        <pc:cxnChg chg="del">
          <ac:chgData name="風 李" userId="838b5602a78340d2" providerId="LiveId" clId="{3F49E404-46CD-4ABC-8443-983DB65EA03F}" dt="2023-04-30T03:29:50.220" v="213" actId="21"/>
          <ac:cxnSpMkLst>
            <pc:docMk/>
            <pc:sldMk cId="0" sldId="258"/>
            <ac:cxnSpMk id="6" creationId="{82E7ACC0-BDC5-758F-133D-457763DC3654}"/>
          </ac:cxnSpMkLst>
        </pc:cxnChg>
        <pc:cxnChg chg="del">
          <ac:chgData name="風 李" userId="838b5602a78340d2" providerId="LiveId" clId="{3F49E404-46CD-4ABC-8443-983DB65EA03F}" dt="2023-04-30T03:29:50.220" v="213" actId="21"/>
          <ac:cxnSpMkLst>
            <pc:docMk/>
            <pc:sldMk cId="0" sldId="258"/>
            <ac:cxnSpMk id="7" creationId="{542D8523-8134-5D27-7791-31E56C35B4A9}"/>
          </ac:cxnSpMkLst>
        </pc:cxnChg>
      </pc:sldChg>
      <pc:sldChg chg="addSp delSp modSp mod">
        <pc:chgData name="風 李" userId="838b5602a78340d2" providerId="LiveId" clId="{3F49E404-46CD-4ABC-8443-983DB65EA03F}" dt="2023-04-30T03:43:20.975" v="357" actId="255"/>
        <pc:sldMkLst>
          <pc:docMk/>
          <pc:sldMk cId="0" sldId="259"/>
        </pc:sldMkLst>
        <pc:spChg chg="mod">
          <ac:chgData name="風 李" userId="838b5602a78340d2" providerId="LiveId" clId="{3F49E404-46CD-4ABC-8443-983DB65EA03F}" dt="2023-04-30T03:09:41.139" v="152" actId="207"/>
          <ac:spMkLst>
            <pc:docMk/>
            <pc:sldMk cId="0" sldId="259"/>
            <ac:spMk id="2" creationId="{00000000-0000-0000-0000-000000000000}"/>
          </ac:spMkLst>
        </pc:spChg>
        <pc:spChg chg="del">
          <ac:chgData name="風 李" userId="838b5602a78340d2" providerId="LiveId" clId="{3F49E404-46CD-4ABC-8443-983DB65EA03F}" dt="2023-04-30T03:04:15.853" v="133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風 李" userId="838b5602a78340d2" providerId="LiveId" clId="{3F49E404-46CD-4ABC-8443-983DB65EA03F}" dt="2023-04-30T03:24:17.044" v="199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風 李" userId="838b5602a78340d2" providerId="LiveId" clId="{3F49E404-46CD-4ABC-8443-983DB65EA03F}" dt="2023-04-30T03:42:34.392" v="355" actId="2711"/>
          <ac:spMkLst>
            <pc:docMk/>
            <pc:sldMk cId="0" sldId="259"/>
            <ac:spMk id="21" creationId="{9B876EA6-52A7-4F69-8552-ADA1B9A64852}"/>
          </ac:spMkLst>
        </pc:spChg>
        <pc:spChg chg="mod">
          <ac:chgData name="風 李" userId="838b5602a78340d2" providerId="LiveId" clId="{3F49E404-46CD-4ABC-8443-983DB65EA03F}" dt="2023-04-30T03:20:06.510" v="175" actId="2711"/>
          <ac:spMkLst>
            <pc:docMk/>
            <pc:sldMk cId="0" sldId="259"/>
            <ac:spMk id="22" creationId="{B1F10492-971F-4BCE-9A13-8A6B0A0563A3}"/>
          </ac:spMkLst>
        </pc:spChg>
        <pc:spChg chg="mod">
          <ac:chgData name="風 李" userId="838b5602a78340d2" providerId="LiveId" clId="{3F49E404-46CD-4ABC-8443-983DB65EA03F}" dt="2023-04-30T03:22:35.216" v="180" actId="1076"/>
          <ac:spMkLst>
            <pc:docMk/>
            <pc:sldMk cId="0" sldId="259"/>
            <ac:spMk id="23" creationId="{0FE1F6E6-4FD6-4F6C-92A6-9F5B1205F534}"/>
          </ac:spMkLst>
        </pc:spChg>
        <pc:spChg chg="mod">
          <ac:chgData name="風 李" userId="838b5602a78340d2" providerId="LiveId" clId="{3F49E404-46CD-4ABC-8443-983DB65EA03F}" dt="2023-04-30T03:43:20.975" v="357" actId="255"/>
          <ac:spMkLst>
            <pc:docMk/>
            <pc:sldMk cId="0" sldId="259"/>
            <ac:spMk id="25" creationId="{987FDBAF-1D02-4C36-AA38-F1962321B03B}"/>
          </ac:spMkLst>
        </pc:spChg>
        <pc:spChg chg="mod">
          <ac:chgData name="風 李" userId="838b5602a78340d2" providerId="LiveId" clId="{3F49E404-46CD-4ABC-8443-983DB65EA03F}" dt="2023-04-30T03:23:59.583" v="195" actId="1076"/>
          <ac:spMkLst>
            <pc:docMk/>
            <pc:sldMk cId="0" sldId="259"/>
            <ac:spMk id="26" creationId="{B3728A92-A1E5-437A-8075-4C67D4B72E2C}"/>
          </ac:spMkLst>
        </pc:spChg>
        <pc:spChg chg="mod">
          <ac:chgData name="風 李" userId="838b5602a78340d2" providerId="LiveId" clId="{3F49E404-46CD-4ABC-8443-983DB65EA03F}" dt="2023-04-30T03:22:50.785" v="181" actId="1076"/>
          <ac:spMkLst>
            <pc:docMk/>
            <pc:sldMk cId="0" sldId="259"/>
            <ac:spMk id="27" creationId="{184F0E8D-D0B6-411B-A35F-69AA98782588}"/>
          </ac:spMkLst>
        </pc:spChg>
        <pc:spChg chg="mod">
          <ac:chgData name="風 李" userId="838b5602a78340d2" providerId="LiveId" clId="{3F49E404-46CD-4ABC-8443-983DB65EA03F}" dt="2023-04-30T03:24:02.476" v="196" actId="1076"/>
          <ac:spMkLst>
            <pc:docMk/>
            <pc:sldMk cId="0" sldId="259"/>
            <ac:spMk id="28" creationId="{35B9B17C-D99D-4F90-8D2D-D3BC7CB254A9}"/>
          </ac:spMkLst>
        </pc:spChg>
        <pc:grpChg chg="mod">
          <ac:chgData name="風 李" userId="838b5602a78340d2" providerId="LiveId" clId="{3F49E404-46CD-4ABC-8443-983DB65EA03F}" dt="2023-04-30T03:24:07.621" v="198" actId="1076"/>
          <ac:grpSpMkLst>
            <pc:docMk/>
            <pc:sldMk cId="0" sldId="259"/>
            <ac:grpSpMk id="3" creationId="{00000000-0000-0000-0000-000000000000}"/>
          </ac:grpSpMkLst>
        </pc:grpChg>
        <pc:picChg chg="mod">
          <ac:chgData name="風 李" userId="838b5602a78340d2" providerId="LiveId" clId="{3F49E404-46CD-4ABC-8443-983DB65EA03F}" dt="2023-04-30T03:19:32.848" v="169" actId="1076"/>
          <ac:picMkLst>
            <pc:docMk/>
            <pc:sldMk cId="0" sldId="259"/>
            <ac:picMk id="30" creationId="{9AE1C21C-A3E4-4953-86EF-CC58E723141A}"/>
          </ac:picMkLst>
        </pc:picChg>
        <pc:picChg chg="del mod">
          <ac:chgData name="風 李" userId="838b5602a78340d2" providerId="LiveId" clId="{3F49E404-46CD-4ABC-8443-983DB65EA03F}" dt="2023-04-30T03:09:43.685" v="153" actId="478"/>
          <ac:picMkLst>
            <pc:docMk/>
            <pc:sldMk cId="0" sldId="259"/>
            <ac:picMk id="36" creationId="{DB3CE7B8-EDFE-4703-8839-60B7B225E153}"/>
          </ac:picMkLst>
        </pc:picChg>
        <pc:picChg chg="del">
          <ac:chgData name="風 李" userId="838b5602a78340d2" providerId="LiveId" clId="{3F49E404-46CD-4ABC-8443-983DB65EA03F}" dt="2023-04-30T03:10:01.986" v="154" actId="478"/>
          <ac:picMkLst>
            <pc:docMk/>
            <pc:sldMk cId="0" sldId="259"/>
            <ac:picMk id="38" creationId="{01EE6478-4EEC-4F4E-AC12-BC9430307FC1}"/>
          </ac:picMkLst>
        </pc:picChg>
        <pc:picChg chg="add del mod">
          <ac:chgData name="風 李" userId="838b5602a78340d2" providerId="LiveId" clId="{3F49E404-46CD-4ABC-8443-983DB65EA03F}" dt="2023-04-30T03:04:09.713" v="131" actId="478"/>
          <ac:picMkLst>
            <pc:docMk/>
            <pc:sldMk cId="0" sldId="259"/>
            <ac:picMk id="3074" creationId="{ED89D60C-C99E-5810-A16F-7ADB0C9B1F2B}"/>
          </ac:picMkLst>
        </pc:picChg>
        <pc:picChg chg="add del">
          <ac:chgData name="風 李" userId="838b5602a78340d2" providerId="LiveId" clId="{3F49E404-46CD-4ABC-8443-983DB65EA03F}" dt="2023-04-30T03:05:45.463" v="136" actId="478"/>
          <ac:picMkLst>
            <pc:docMk/>
            <pc:sldMk cId="0" sldId="259"/>
            <ac:picMk id="3076" creationId="{9F74718C-7824-2B34-83B1-EB1E621CA95E}"/>
          </ac:picMkLst>
        </pc:picChg>
        <pc:picChg chg="add del mod">
          <ac:chgData name="風 李" userId="838b5602a78340d2" providerId="LiveId" clId="{3F49E404-46CD-4ABC-8443-983DB65EA03F}" dt="2023-04-30T03:07:02.482" v="141" actId="478"/>
          <ac:picMkLst>
            <pc:docMk/>
            <pc:sldMk cId="0" sldId="259"/>
            <ac:picMk id="3078" creationId="{67E7DBCD-A4D0-9D42-25B2-AC24405CD787}"/>
          </ac:picMkLst>
        </pc:picChg>
        <pc:picChg chg="add mod">
          <ac:chgData name="風 李" userId="838b5602a78340d2" providerId="LiveId" clId="{3F49E404-46CD-4ABC-8443-983DB65EA03F}" dt="2023-04-30T03:22:55.735" v="185" actId="1076"/>
          <ac:picMkLst>
            <pc:docMk/>
            <pc:sldMk cId="0" sldId="259"/>
            <ac:picMk id="3080" creationId="{4EB1554B-8554-248C-7E5A-722E963FA96D}"/>
          </ac:picMkLst>
        </pc:picChg>
        <pc:picChg chg="add mod">
          <ac:chgData name="風 李" userId="838b5602a78340d2" providerId="LiveId" clId="{3F49E404-46CD-4ABC-8443-983DB65EA03F}" dt="2023-04-30T03:18:31.873" v="164" actId="1076"/>
          <ac:picMkLst>
            <pc:docMk/>
            <pc:sldMk cId="0" sldId="259"/>
            <ac:picMk id="3082" creationId="{9529AF9E-ED62-569F-54B0-9981D862D971}"/>
          </ac:picMkLst>
        </pc:picChg>
      </pc:sldChg>
      <pc:sldChg chg="addSp delSp modSp add mod modAnim">
        <pc:chgData name="風 李" userId="838b5602a78340d2" providerId="LiveId" clId="{3F49E404-46CD-4ABC-8443-983DB65EA03F}" dt="2023-04-30T06:18:02.899" v="416" actId="1038"/>
        <pc:sldMkLst>
          <pc:docMk/>
          <pc:sldMk cId="3010402362" sldId="261"/>
        </pc:sldMkLst>
        <pc:spChg chg="add mod">
          <ac:chgData name="風 李" userId="838b5602a78340d2" providerId="LiveId" clId="{3F49E404-46CD-4ABC-8443-983DB65EA03F}" dt="2023-04-30T03:03:56.351" v="129"/>
          <ac:spMkLst>
            <pc:docMk/>
            <pc:sldMk cId="3010402362" sldId="261"/>
            <ac:spMk id="4" creationId="{053D197D-7BCD-E9B3-635E-46DEE19129EB}"/>
          </ac:spMkLst>
        </pc:spChg>
        <pc:spChg chg="del">
          <ac:chgData name="風 李" userId="838b5602a78340d2" providerId="LiveId" clId="{3F49E404-46CD-4ABC-8443-983DB65EA03F}" dt="2023-04-30T02:33:29.304" v="10" actId="478"/>
          <ac:spMkLst>
            <pc:docMk/>
            <pc:sldMk cId="3010402362" sldId="261"/>
            <ac:spMk id="5" creationId="{00000000-0000-0000-0000-000000000000}"/>
          </ac:spMkLst>
        </pc:spChg>
        <pc:graphicFrameChg chg="add del mod">
          <ac:chgData name="風 李" userId="838b5602a78340d2" providerId="LiveId" clId="{3F49E404-46CD-4ABC-8443-983DB65EA03F}" dt="2023-04-30T02:33:10.822" v="9" actId="478"/>
          <ac:graphicFrameMkLst>
            <pc:docMk/>
            <pc:sldMk cId="3010402362" sldId="261"/>
            <ac:graphicFrameMk id="2" creationId="{B486A19B-AF7D-6D66-5D8D-E0E4E32603EC}"/>
          </ac:graphicFrameMkLst>
        </pc:graphicFrameChg>
        <pc:picChg chg="add mod">
          <ac:chgData name="風 李" userId="838b5602a78340d2" providerId="LiveId" clId="{3F49E404-46CD-4ABC-8443-983DB65EA03F}" dt="2023-04-30T06:18:02.899" v="416" actId="1038"/>
          <ac:picMkLst>
            <pc:docMk/>
            <pc:sldMk cId="3010402362" sldId="261"/>
            <ac:picMk id="6" creationId="{BC1CF35B-E401-C98C-72F3-5926AA1A8569}"/>
          </ac:picMkLst>
        </pc:picChg>
        <pc:picChg chg="add mod">
          <ac:chgData name="風 李" userId="838b5602a78340d2" providerId="LiveId" clId="{3F49E404-46CD-4ABC-8443-983DB65EA03F}" dt="2023-04-30T03:49:18.904" v="369" actId="1076"/>
          <ac:picMkLst>
            <pc:docMk/>
            <pc:sldMk cId="3010402362" sldId="261"/>
            <ac:picMk id="9" creationId="{4D8AE113-ED55-4464-3691-05E945C9391A}"/>
          </ac:picMkLst>
        </pc:picChg>
        <pc:picChg chg="add del mod">
          <ac:chgData name="風 李" userId="838b5602a78340d2" providerId="LiveId" clId="{3F49E404-46CD-4ABC-8443-983DB65EA03F}" dt="2023-04-30T03:49:02.394" v="361" actId="478"/>
          <ac:picMkLst>
            <pc:docMk/>
            <pc:sldMk cId="3010402362" sldId="261"/>
            <ac:picMk id="4098" creationId="{B0E9BE50-98A3-7DB1-0D29-657134C967A6}"/>
          </ac:picMkLst>
        </pc:picChg>
        <pc:picChg chg="add del mod">
          <ac:chgData name="風 李" userId="838b5602a78340d2" providerId="LiveId" clId="{3F49E404-46CD-4ABC-8443-983DB65EA03F}" dt="2023-04-30T03:51:04.076" v="372" actId="478"/>
          <ac:picMkLst>
            <pc:docMk/>
            <pc:sldMk cId="3010402362" sldId="261"/>
            <ac:picMk id="4100" creationId="{5144C9E0-210E-9329-9015-92F2CD604437}"/>
          </ac:picMkLst>
        </pc:picChg>
      </pc:sldChg>
      <pc:sldChg chg="modSp mod">
        <pc:chgData name="風 李" userId="838b5602a78340d2" providerId="LiveId" clId="{3F49E404-46CD-4ABC-8443-983DB65EA03F}" dt="2023-04-30T03:52:01.057" v="376" actId="14100"/>
        <pc:sldMkLst>
          <pc:docMk/>
          <pc:sldMk cId="1669122363" sldId="262"/>
        </pc:sldMkLst>
        <pc:spChg chg="mod">
          <ac:chgData name="風 李" userId="838b5602a78340d2" providerId="LiveId" clId="{3F49E404-46CD-4ABC-8443-983DB65EA03F}" dt="2023-04-30T03:03:56.351" v="129"/>
          <ac:spMkLst>
            <pc:docMk/>
            <pc:sldMk cId="1669122363" sldId="262"/>
            <ac:spMk id="2" creationId="{FEB2B5C7-2E10-F232-3381-463C21BDC0DF}"/>
          </ac:spMkLst>
        </pc:spChg>
        <pc:picChg chg="mod">
          <ac:chgData name="風 李" userId="838b5602a78340d2" providerId="LiveId" clId="{3F49E404-46CD-4ABC-8443-983DB65EA03F}" dt="2023-04-30T03:52:01.057" v="376" actId="14100"/>
          <ac:picMkLst>
            <pc:docMk/>
            <pc:sldMk cId="1669122363" sldId="262"/>
            <ac:picMk id="22" creationId="{1F55FACA-A335-C927-B003-C4189281469A}"/>
          </ac:picMkLst>
        </pc:picChg>
      </pc:sldChg>
      <pc:sldChg chg="add del">
        <pc:chgData name="風 李" userId="838b5602a78340d2" providerId="LiveId" clId="{3F49E404-46CD-4ABC-8443-983DB65EA03F}" dt="2023-04-30T03:28:45.678" v="206" actId="47"/>
        <pc:sldMkLst>
          <pc:docMk/>
          <pc:sldMk cId="0" sldId="263"/>
        </pc:sldMkLst>
      </pc:sldChg>
      <pc:sldChg chg="addSp delSp modSp add mod">
        <pc:chgData name="風 李" userId="838b5602a78340d2" providerId="LiveId" clId="{3F49E404-46CD-4ABC-8443-983DB65EA03F}" dt="2023-04-30T03:51:49.176" v="373" actId="14100"/>
        <pc:sldMkLst>
          <pc:docMk/>
          <pc:sldMk cId="889421718" sldId="264"/>
        </pc:sldMkLst>
        <pc:spChg chg="add mod">
          <ac:chgData name="風 李" userId="838b5602a78340d2" providerId="LiveId" clId="{3F49E404-46CD-4ABC-8443-983DB65EA03F}" dt="2023-04-30T03:29:38.473" v="212"/>
          <ac:spMkLst>
            <pc:docMk/>
            <pc:sldMk cId="889421718" sldId="264"/>
            <ac:spMk id="4" creationId="{7656FF3A-152C-5238-A5D3-B5BFAD61E329}"/>
          </ac:spMkLst>
        </pc:spChg>
        <pc:spChg chg="add del mod">
          <ac:chgData name="風 李" userId="838b5602a78340d2" providerId="LiveId" clId="{3F49E404-46CD-4ABC-8443-983DB65EA03F}" dt="2023-04-30T03:39:14.707" v="298" actId="1076"/>
          <ac:spMkLst>
            <pc:docMk/>
            <pc:sldMk cId="889421718" sldId="264"/>
            <ac:spMk id="5" creationId="{A7C85CA5-B3D7-A6C7-3AC4-B6ED50A49F26}"/>
          </ac:spMkLst>
        </pc:spChg>
        <pc:spChg chg="add mod">
          <ac:chgData name="風 李" userId="838b5602a78340d2" providerId="LiveId" clId="{3F49E404-46CD-4ABC-8443-983DB65EA03F}" dt="2023-04-30T03:39:55.647" v="306" actId="1076"/>
          <ac:spMkLst>
            <pc:docMk/>
            <pc:sldMk cId="889421718" sldId="264"/>
            <ac:spMk id="6" creationId="{28300A3F-9CCF-6C49-7FF6-8020D9965483}"/>
          </ac:spMkLst>
        </pc:spChg>
        <pc:spChg chg="add del mod">
          <ac:chgData name="風 李" userId="838b5602a78340d2" providerId="LiveId" clId="{3F49E404-46CD-4ABC-8443-983DB65EA03F}" dt="2023-04-30T03:38:50.705" v="295" actId="478"/>
          <ac:spMkLst>
            <pc:docMk/>
            <pc:sldMk cId="889421718" sldId="264"/>
            <ac:spMk id="7" creationId="{9FF48D28-ED33-ACD8-0538-EA08FB91DA93}"/>
          </ac:spMkLst>
        </pc:spChg>
        <pc:spChg chg="add del mod">
          <ac:chgData name="風 李" userId="838b5602a78340d2" providerId="LiveId" clId="{3F49E404-46CD-4ABC-8443-983DB65EA03F}" dt="2023-04-30T03:39:14.707" v="298" actId="1076"/>
          <ac:spMkLst>
            <pc:docMk/>
            <pc:sldMk cId="889421718" sldId="264"/>
            <ac:spMk id="9" creationId="{2D5B99B0-99AF-17C2-A8F5-3FB31E2447D3}"/>
          </ac:spMkLst>
        </pc:spChg>
        <pc:spChg chg="add del mod">
          <ac:chgData name="風 李" userId="838b5602a78340d2" providerId="LiveId" clId="{3F49E404-46CD-4ABC-8443-983DB65EA03F}" dt="2023-04-30T03:35:43.321" v="250" actId="478"/>
          <ac:spMkLst>
            <pc:docMk/>
            <pc:sldMk cId="889421718" sldId="264"/>
            <ac:spMk id="14" creationId="{EC0B7CBD-90E0-204C-F05D-A89FB4850979}"/>
          </ac:spMkLst>
        </pc:spChg>
        <pc:spChg chg="add del mod">
          <ac:chgData name="風 李" userId="838b5602a78340d2" providerId="LiveId" clId="{3F49E404-46CD-4ABC-8443-983DB65EA03F}" dt="2023-04-30T03:38:53.262" v="297" actId="478"/>
          <ac:spMkLst>
            <pc:docMk/>
            <pc:sldMk cId="889421718" sldId="264"/>
            <ac:spMk id="15" creationId="{27650CBC-CEC5-2687-CDF9-F59E6EA16C6F}"/>
          </ac:spMkLst>
        </pc:spChg>
        <pc:spChg chg="add mod">
          <ac:chgData name="風 李" userId="838b5602a78340d2" providerId="LiveId" clId="{3F49E404-46CD-4ABC-8443-983DB65EA03F}" dt="2023-04-30T03:39:49.973" v="305" actId="1076"/>
          <ac:spMkLst>
            <pc:docMk/>
            <pc:sldMk cId="889421718" sldId="264"/>
            <ac:spMk id="17" creationId="{FBEEA46B-EF82-0DD6-457E-AD4C0074E24B}"/>
          </ac:spMkLst>
        </pc:spChg>
        <pc:spChg chg="add mod">
          <ac:chgData name="風 李" userId="838b5602a78340d2" providerId="LiveId" clId="{3F49E404-46CD-4ABC-8443-983DB65EA03F}" dt="2023-04-30T03:41:14.109" v="354" actId="20577"/>
          <ac:spMkLst>
            <pc:docMk/>
            <pc:sldMk cId="889421718" sldId="264"/>
            <ac:spMk id="22" creationId="{8644D894-B64D-7C30-632C-69EBB4BCE1A8}"/>
          </ac:spMkLst>
        </pc:spChg>
        <pc:spChg chg="add mod">
          <ac:chgData name="風 李" userId="838b5602a78340d2" providerId="LiveId" clId="{3F49E404-46CD-4ABC-8443-983DB65EA03F}" dt="2023-04-30T03:41:02.720" v="345" actId="1076"/>
          <ac:spMkLst>
            <pc:docMk/>
            <pc:sldMk cId="889421718" sldId="264"/>
            <ac:spMk id="24" creationId="{C4523E22-55EA-D6D9-623E-E77F52F0087F}"/>
          </ac:spMkLst>
        </pc:spChg>
        <pc:picChg chg="add mod">
          <ac:chgData name="風 李" userId="838b5602a78340d2" providerId="LiveId" clId="{3F49E404-46CD-4ABC-8443-983DB65EA03F}" dt="2023-04-30T03:51:49.176" v="373" actId="14100"/>
          <ac:picMkLst>
            <pc:docMk/>
            <pc:sldMk cId="889421718" sldId="264"/>
            <ac:picMk id="3" creationId="{742E6047-3DAD-4D5B-DCFA-7D86012BE970}"/>
          </ac:picMkLst>
        </pc:picChg>
        <pc:picChg chg="add mod">
          <ac:chgData name="風 李" userId="838b5602a78340d2" providerId="LiveId" clId="{3F49E404-46CD-4ABC-8443-983DB65EA03F}" dt="2023-04-30T03:39:41.506" v="303" actId="1076"/>
          <ac:picMkLst>
            <pc:docMk/>
            <pc:sldMk cId="889421718" sldId="264"/>
            <ac:picMk id="8" creationId="{C3FB5967-C0A5-B12A-ADFE-F1FFA4A0B098}"/>
          </ac:picMkLst>
        </pc:picChg>
        <pc:cxnChg chg="add mod">
          <ac:chgData name="風 李" userId="838b5602a78340d2" providerId="LiveId" clId="{3F49E404-46CD-4ABC-8443-983DB65EA03F}" dt="2023-04-30T03:40:05.584" v="308" actId="14100"/>
          <ac:cxnSpMkLst>
            <pc:docMk/>
            <pc:sldMk cId="889421718" sldId="264"/>
            <ac:cxnSpMk id="10" creationId="{DE75924B-C21C-704F-73B7-62972075BFF9}"/>
          </ac:cxnSpMkLst>
        </pc:cxnChg>
        <pc:cxnChg chg="add mod">
          <ac:chgData name="風 李" userId="838b5602a78340d2" providerId="LiveId" clId="{3F49E404-46CD-4ABC-8443-983DB65EA03F}" dt="2023-04-30T03:40:10.991" v="309" actId="14100"/>
          <ac:cxnSpMkLst>
            <pc:docMk/>
            <pc:sldMk cId="889421718" sldId="264"/>
            <ac:cxnSpMk id="11" creationId="{F88A570F-A1A5-D133-1865-450CCEF66D05}"/>
          </ac:cxnSpMkLst>
        </pc:cxnChg>
        <pc:cxnChg chg="add del mod">
          <ac:chgData name="風 李" userId="838b5602a78340d2" providerId="LiveId" clId="{3F49E404-46CD-4ABC-8443-983DB65EA03F}" dt="2023-04-30T03:38:50.705" v="295" actId="478"/>
          <ac:cxnSpMkLst>
            <pc:docMk/>
            <pc:sldMk cId="889421718" sldId="264"/>
            <ac:cxnSpMk id="12" creationId="{5931D6DD-EBCA-B2BC-873D-3414B2009711}"/>
          </ac:cxnSpMkLst>
        </pc:cxnChg>
        <pc:cxnChg chg="add mod">
          <ac:chgData name="風 李" userId="838b5602a78340d2" providerId="LiveId" clId="{3F49E404-46CD-4ABC-8443-983DB65EA03F}" dt="2023-04-30T03:41:00.049" v="344" actId="14100"/>
          <ac:cxnSpMkLst>
            <pc:docMk/>
            <pc:sldMk cId="889421718" sldId="264"/>
            <ac:cxnSpMk id="23" creationId="{A947E6C6-1892-B9D4-6596-04A4205CBEF0}"/>
          </ac:cxnSpMkLst>
        </pc:cxnChg>
      </pc:sldChg>
      <pc:sldChg chg="modSp mod">
        <pc:chgData name="風 李" userId="838b5602a78340d2" providerId="LiveId" clId="{3F49E404-46CD-4ABC-8443-983DB65EA03F}" dt="2023-04-30T03:53:07.819" v="382" actId="14100"/>
        <pc:sldMkLst>
          <pc:docMk/>
          <pc:sldMk cId="3110170048" sldId="265"/>
        </pc:sldMkLst>
        <pc:spChg chg="mod">
          <ac:chgData name="風 李" userId="838b5602a78340d2" providerId="LiveId" clId="{3F49E404-46CD-4ABC-8443-983DB65EA03F}" dt="2023-04-30T03:53:05.238" v="381" actId="1076"/>
          <ac:spMkLst>
            <pc:docMk/>
            <pc:sldMk cId="3110170048" sldId="265"/>
            <ac:spMk id="2" creationId="{474B60B4-5EFB-9A37-883B-1CD37873F448}"/>
          </ac:spMkLst>
        </pc:spChg>
        <pc:picChg chg="mod">
          <ac:chgData name="風 李" userId="838b5602a78340d2" providerId="LiveId" clId="{3F49E404-46CD-4ABC-8443-983DB65EA03F}" dt="2023-04-30T03:53:07.819" v="382" actId="14100"/>
          <ac:picMkLst>
            <pc:docMk/>
            <pc:sldMk cId="3110170048" sldId="265"/>
            <ac:picMk id="6" creationId="{6038A13F-5587-46D9-6061-517353F984ED}"/>
          </ac:picMkLst>
        </pc:picChg>
      </pc:sldChg>
      <pc:sldMasterChg chg="modSldLayout">
        <pc:chgData name="風 李" userId="838b5602a78340d2" providerId="LiveId" clId="{3F49E404-46CD-4ABC-8443-983DB65EA03F}" dt="2023-04-30T02:31:48.332" v="0"/>
        <pc:sldMasterMkLst>
          <pc:docMk/>
          <pc:sldMasterMk cId="2234032804" sldId="2147483662"/>
        </pc:sldMasterMkLst>
        <pc:sldLayoutChg chg="delSp">
          <pc:chgData name="風 李" userId="838b5602a78340d2" providerId="LiveId" clId="{3F49E404-46CD-4ABC-8443-983DB65EA03F}" dt="2023-04-30T02:31:48.332" v="0"/>
          <pc:sldLayoutMkLst>
            <pc:docMk/>
            <pc:sldMasterMk cId="2234032804" sldId="2147483662"/>
            <pc:sldLayoutMk cId="2053360817" sldId="2147483681"/>
          </pc:sldLayoutMkLst>
          <pc:picChg chg="del">
            <ac:chgData name="風 李" userId="838b5602a78340d2" providerId="LiveId" clId="{3F49E404-46CD-4ABC-8443-983DB65EA03F}" dt="2023-04-30T02:31:48.332" v="0"/>
            <ac:picMkLst>
              <pc:docMk/>
              <pc:sldMasterMk cId="2234032804" sldId="2147483662"/>
              <pc:sldLayoutMk cId="2053360817" sldId="2147483681"/>
              <ac:picMk id="16" creationId="{00000000-0000-0000-0000-000000000000}"/>
            </ac:picMkLst>
          </pc:picChg>
        </pc:sldLayoutChg>
      </pc:sldMasterChg>
      <pc:sldMasterChg chg="delSldLayout">
        <pc:chgData name="風 李" userId="838b5602a78340d2" providerId="LiveId" clId="{3F49E404-46CD-4ABC-8443-983DB65EA03F}" dt="2023-04-30T03:28:48.001" v="207" actId="47"/>
        <pc:sldMasterMkLst>
          <pc:docMk/>
          <pc:sldMasterMk cId="2426233123" sldId="2147483757"/>
        </pc:sldMasterMkLst>
        <pc:sldLayoutChg chg="del">
          <pc:chgData name="風 李" userId="838b5602a78340d2" providerId="LiveId" clId="{3F49E404-46CD-4ABC-8443-983DB65EA03F}" dt="2023-04-30T03:28:48.001" v="207" actId="47"/>
          <pc:sldLayoutMkLst>
            <pc:docMk/>
            <pc:sldMasterMk cId="2426233123" sldId="2147483757"/>
            <pc:sldLayoutMk cId="972111077" sldId="2147483769"/>
          </pc:sldLayoutMkLst>
        </pc:sldLayoutChg>
      </pc:sldMasterChg>
    </pc:docChg>
  </pc:docChgLst>
  <pc:docChgLst>
    <pc:chgData name="施 翔賀" userId="4cc470ad1de7d55c" providerId="Windows Live" clId="Web-{D9ADCC29-EC8B-4BE0-91CE-74AD058DD2A0}"/>
    <pc:docChg chg="modSld sldOrd">
      <pc:chgData name="施 翔賀" userId="4cc470ad1de7d55c" providerId="Windows Live" clId="Web-{D9ADCC29-EC8B-4BE0-91CE-74AD058DD2A0}" dt="2023-04-30T03:45:12.738" v="289" actId="1076"/>
      <pc:docMkLst>
        <pc:docMk/>
      </pc:docMkLst>
      <pc:sldChg chg="addSp delSp modSp">
        <pc:chgData name="施 翔賀" userId="4cc470ad1de7d55c" providerId="Windows Live" clId="Web-{D9ADCC29-EC8B-4BE0-91CE-74AD058DD2A0}" dt="2023-04-30T03:07:37.054" v="143" actId="1076"/>
        <pc:sldMkLst>
          <pc:docMk/>
          <pc:sldMk cId="0" sldId="258"/>
        </pc:sldMkLst>
        <pc:spChg chg="add mod ord">
          <ac:chgData name="施 翔賀" userId="4cc470ad1de7d55c" providerId="Windows Live" clId="Web-{D9ADCC29-EC8B-4BE0-91CE-74AD058DD2A0}" dt="2023-04-30T03:02:02.530" v="84" actId="1076"/>
          <ac:spMkLst>
            <pc:docMk/>
            <pc:sldMk cId="0" sldId="258"/>
            <ac:spMk id="5" creationId="{5570C463-A8C9-1D62-DBEC-12DBD5362CE6}"/>
          </ac:spMkLst>
        </pc:spChg>
        <pc:spChg chg="add mod">
          <ac:chgData name="施 翔賀" userId="4cc470ad1de7d55c" providerId="Windows Live" clId="Web-{D9ADCC29-EC8B-4BE0-91CE-74AD058DD2A0}" dt="2023-04-30T03:06:56.335" v="141" actId="20577"/>
          <ac:spMkLst>
            <pc:docMk/>
            <pc:sldMk cId="0" sldId="258"/>
            <ac:spMk id="8" creationId="{58A0F248-CBD1-119E-1124-03FDB7F57ECF}"/>
          </ac:spMkLst>
        </pc:spChg>
        <pc:spChg chg="add mod">
          <ac:chgData name="施 翔賀" userId="4cc470ad1de7d55c" providerId="Windows Live" clId="Web-{D9ADCC29-EC8B-4BE0-91CE-74AD058DD2A0}" dt="2023-04-30T03:06:53.335" v="140" actId="20577"/>
          <ac:spMkLst>
            <pc:docMk/>
            <pc:sldMk cId="0" sldId="258"/>
            <ac:spMk id="9" creationId="{27C78678-875F-81C9-F563-806647F5C878}"/>
          </ac:spMkLst>
        </pc:spChg>
        <pc:spChg chg="mod">
          <ac:chgData name="施 翔賀" userId="4cc470ad1de7d55c" providerId="Windows Live" clId="Web-{D9ADCC29-EC8B-4BE0-91CE-74AD058DD2A0}" dt="2023-04-30T02:55:28.670" v="2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施 翔賀" userId="4cc470ad1de7d55c" providerId="Windows Live" clId="Web-{D9ADCC29-EC8B-4BE0-91CE-74AD058DD2A0}" dt="2023-04-30T03:00:38.997" v="60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施 翔賀" userId="4cc470ad1de7d55c" providerId="Windows Live" clId="Web-{D9ADCC29-EC8B-4BE0-91CE-74AD058DD2A0}" dt="2023-04-30T03:03:33.408" v="99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施 翔賀" userId="4cc470ad1de7d55c" providerId="Windows Live" clId="Web-{D9ADCC29-EC8B-4BE0-91CE-74AD058DD2A0}" dt="2023-04-30T03:03:18.954" v="96" actId="1076"/>
          <ac:spMkLst>
            <pc:docMk/>
            <pc:sldMk cId="0" sldId="258"/>
            <ac:spMk id="13" creationId="{00000000-0000-0000-0000-000000000000}"/>
          </ac:spMkLst>
        </pc:spChg>
        <pc:picChg chg="mod">
          <ac:chgData name="施 翔賀" userId="4cc470ad1de7d55c" providerId="Windows Live" clId="Web-{D9ADCC29-EC8B-4BE0-91CE-74AD058DD2A0}" dt="2023-04-30T03:07:37.054" v="143" actId="1076"/>
          <ac:picMkLst>
            <pc:docMk/>
            <pc:sldMk cId="0" sldId="258"/>
            <ac:picMk id="2050" creationId="{C7CA4E28-AFD4-7A00-730B-6EC6DB95E26E}"/>
          </ac:picMkLst>
        </pc:picChg>
        <pc:cxnChg chg="add mod">
          <ac:chgData name="施 翔賀" userId="4cc470ad1de7d55c" providerId="Windows Live" clId="Web-{D9ADCC29-EC8B-4BE0-91CE-74AD058DD2A0}" dt="2023-04-30T03:05:14.145" v="121"/>
          <ac:cxnSpMkLst>
            <pc:docMk/>
            <pc:sldMk cId="0" sldId="258"/>
            <ac:cxnSpMk id="2" creationId="{C7189A15-476E-6272-6027-CB3C5E68B668}"/>
          </ac:cxnSpMkLst>
        </pc:cxnChg>
        <pc:cxnChg chg="add del mod">
          <ac:chgData name="施 翔賀" userId="4cc470ad1de7d55c" providerId="Windows Live" clId="Web-{D9ADCC29-EC8B-4BE0-91CE-74AD058DD2A0}" dt="2023-04-30T02:58:24.900" v="34"/>
          <ac:cxnSpMkLst>
            <pc:docMk/>
            <pc:sldMk cId="0" sldId="258"/>
            <ac:cxnSpMk id="3" creationId="{C3756FA6-38A5-E48D-3EF8-F46C9D592186}"/>
          </ac:cxnSpMkLst>
        </pc:cxnChg>
        <pc:cxnChg chg="add del mod">
          <ac:chgData name="施 翔賀" userId="4cc470ad1de7d55c" providerId="Windows Live" clId="Web-{D9ADCC29-EC8B-4BE0-91CE-74AD058DD2A0}" dt="2023-04-30T02:58:21.962" v="32"/>
          <ac:cxnSpMkLst>
            <pc:docMk/>
            <pc:sldMk cId="0" sldId="258"/>
            <ac:cxnSpMk id="4" creationId="{A3EE1061-CC47-32DA-B6C8-D4E092AE5ED1}"/>
          </ac:cxnSpMkLst>
        </pc:cxnChg>
        <pc:cxnChg chg="add mod">
          <ac:chgData name="施 翔賀" userId="4cc470ad1de7d55c" providerId="Windows Live" clId="Web-{D9ADCC29-EC8B-4BE0-91CE-74AD058DD2A0}" dt="2023-04-30T03:03:38.798" v="100"/>
          <ac:cxnSpMkLst>
            <pc:docMk/>
            <pc:sldMk cId="0" sldId="258"/>
            <ac:cxnSpMk id="6" creationId="{82E7ACC0-BDC5-758F-133D-457763DC3654}"/>
          </ac:cxnSpMkLst>
        </pc:cxnChg>
        <pc:cxnChg chg="add mod">
          <ac:chgData name="施 翔賀" userId="4cc470ad1de7d55c" providerId="Windows Live" clId="Web-{D9ADCC29-EC8B-4BE0-91CE-74AD058DD2A0}" dt="2023-04-30T03:03:54.346" v="103" actId="14100"/>
          <ac:cxnSpMkLst>
            <pc:docMk/>
            <pc:sldMk cId="0" sldId="258"/>
            <ac:cxnSpMk id="7" creationId="{542D8523-8134-5D27-7791-31E56C35B4A9}"/>
          </ac:cxnSpMkLst>
        </pc:cxnChg>
      </pc:sldChg>
      <pc:sldChg chg="modSp">
        <pc:chgData name="施 翔賀" userId="4cc470ad1de7d55c" providerId="Windows Live" clId="Web-{D9ADCC29-EC8B-4BE0-91CE-74AD058DD2A0}" dt="2023-04-30T03:02:14.484" v="85" actId="1076"/>
        <pc:sldMkLst>
          <pc:docMk/>
          <pc:sldMk cId="0" sldId="259"/>
        </pc:sldMkLst>
        <pc:grpChg chg="mod">
          <ac:chgData name="施 翔賀" userId="4cc470ad1de7d55c" providerId="Windows Live" clId="Web-{D9ADCC29-EC8B-4BE0-91CE-74AD058DD2A0}" dt="2023-04-30T03:02:14.484" v="85" actId="1076"/>
          <ac:grpSpMkLst>
            <pc:docMk/>
            <pc:sldMk cId="0" sldId="259"/>
            <ac:grpSpMk id="3" creationId="{00000000-0000-0000-0000-000000000000}"/>
          </ac:grpSpMkLst>
        </pc:grpChg>
      </pc:sldChg>
      <pc:sldChg chg="modSp ord">
        <pc:chgData name="施 翔賀" userId="4cc470ad1de7d55c" providerId="Windows Live" clId="Web-{D9ADCC29-EC8B-4BE0-91CE-74AD058DD2A0}" dt="2023-04-30T03:22:35.031" v="147"/>
        <pc:sldMkLst>
          <pc:docMk/>
          <pc:sldMk cId="0" sldId="260"/>
        </pc:sldMkLst>
        <pc:picChg chg="mod">
          <ac:chgData name="施 翔賀" userId="4cc470ad1de7d55c" providerId="Windows Live" clId="Web-{D9ADCC29-EC8B-4BE0-91CE-74AD058DD2A0}" dt="2023-04-30T03:18:58.525" v="146" actId="14100"/>
          <ac:picMkLst>
            <pc:docMk/>
            <pc:sldMk cId="0" sldId="260"/>
            <ac:picMk id="11" creationId="{558368ED-B2CA-439D-9EBC-D5537C2043FC}"/>
          </ac:picMkLst>
        </pc:picChg>
      </pc:sldChg>
      <pc:sldChg chg="addSp modSp ord">
        <pc:chgData name="施 翔賀" userId="4cc470ad1de7d55c" providerId="Windows Live" clId="Web-{D9ADCC29-EC8B-4BE0-91CE-74AD058DD2A0}" dt="2023-04-30T03:45:06.363" v="288" actId="1076"/>
        <pc:sldMkLst>
          <pc:docMk/>
          <pc:sldMk cId="1669122363" sldId="262"/>
        </pc:sldMkLst>
        <pc:spChg chg="mod">
          <ac:chgData name="施 翔賀" userId="4cc470ad1de7d55c" providerId="Windows Live" clId="Web-{D9ADCC29-EC8B-4BE0-91CE-74AD058DD2A0}" dt="2023-04-30T03:40:32.090" v="224" actId="1076"/>
          <ac:spMkLst>
            <pc:docMk/>
            <pc:sldMk cId="1669122363" sldId="262"/>
            <ac:spMk id="2" creationId="{F542316D-E88E-C51D-4E06-FAE01C20B753}"/>
          </ac:spMkLst>
        </pc:spChg>
        <pc:spChg chg="mod">
          <ac:chgData name="施 翔賀" userId="4cc470ad1de7d55c" providerId="Windows Live" clId="Web-{D9ADCC29-EC8B-4BE0-91CE-74AD058DD2A0}" dt="2023-04-30T03:40:35.606" v="225" actId="1076"/>
          <ac:spMkLst>
            <pc:docMk/>
            <pc:sldMk cId="1669122363" sldId="262"/>
            <ac:spMk id="4" creationId="{94ADF71F-7794-C9CB-89C6-A85409A12A92}"/>
          </ac:spMkLst>
        </pc:spChg>
        <pc:spChg chg="add mod">
          <ac:chgData name="施 翔賀" userId="4cc470ad1de7d55c" providerId="Windows Live" clId="Web-{D9ADCC29-EC8B-4BE0-91CE-74AD058DD2A0}" dt="2023-04-30T03:41:01.794" v="233" actId="1076"/>
          <ac:spMkLst>
            <pc:docMk/>
            <pc:sldMk cId="1669122363" sldId="262"/>
            <ac:spMk id="10" creationId="{A0FF535B-22E2-7B8D-B2BB-8F250F58133E}"/>
          </ac:spMkLst>
        </pc:spChg>
        <pc:spChg chg="add mod">
          <ac:chgData name="施 翔賀" userId="4cc470ad1de7d55c" providerId="Windows Live" clId="Web-{D9ADCC29-EC8B-4BE0-91CE-74AD058DD2A0}" dt="2023-04-30T03:41:25.029" v="241" actId="1076"/>
          <ac:spMkLst>
            <pc:docMk/>
            <pc:sldMk cId="1669122363" sldId="262"/>
            <ac:spMk id="11" creationId="{E66433F6-4620-1894-C2EA-AFDAF35C47F2}"/>
          </ac:spMkLst>
        </pc:spChg>
        <pc:picChg chg="add mod">
          <ac:chgData name="施 翔賀" userId="4cc470ad1de7d55c" providerId="Windows Live" clId="Web-{D9ADCC29-EC8B-4BE0-91CE-74AD058DD2A0}" dt="2023-04-30T03:36:18.083" v="190" actId="1076"/>
          <ac:picMkLst>
            <pc:docMk/>
            <pc:sldMk cId="1669122363" sldId="262"/>
            <ac:picMk id="3" creationId="{031CE2F4-AEE8-4369-FF63-2EEB4E0981F4}"/>
          </ac:picMkLst>
        </pc:picChg>
        <pc:picChg chg="mod">
          <ac:chgData name="施 翔賀" userId="4cc470ad1de7d55c" providerId="Windows Live" clId="Web-{D9ADCC29-EC8B-4BE0-91CE-74AD058DD2A0}" dt="2023-04-30T03:40:40.559" v="227" actId="1076"/>
          <ac:picMkLst>
            <pc:docMk/>
            <pc:sldMk cId="1669122363" sldId="262"/>
            <ac:picMk id="5" creationId="{6748906D-6A16-B36E-397D-73DCC0D70726}"/>
          </ac:picMkLst>
        </pc:picChg>
        <pc:picChg chg="mod modCrop">
          <ac:chgData name="施 翔賀" userId="4cc470ad1de7d55c" providerId="Windows Live" clId="Web-{D9ADCC29-EC8B-4BE0-91CE-74AD058DD2A0}" dt="2023-04-30T03:45:06.363" v="288" actId="1076"/>
          <ac:picMkLst>
            <pc:docMk/>
            <pc:sldMk cId="1669122363" sldId="262"/>
            <ac:picMk id="6" creationId="{DE01027A-89B4-2496-F618-DE22E0EDCAF2}"/>
          </ac:picMkLst>
        </pc:picChg>
        <pc:picChg chg="mod modCrop">
          <ac:chgData name="施 翔賀" userId="4cc470ad1de7d55c" providerId="Windows Live" clId="Web-{D9ADCC29-EC8B-4BE0-91CE-74AD058DD2A0}" dt="2023-04-30T03:40:37.606" v="226" actId="1076"/>
          <ac:picMkLst>
            <pc:docMk/>
            <pc:sldMk cId="1669122363" sldId="262"/>
            <ac:picMk id="8" creationId="{88210709-3925-DBFB-7E41-1A02DA8450FF}"/>
          </ac:picMkLst>
        </pc:picChg>
        <pc:picChg chg="add mod modCrop">
          <ac:chgData name="施 翔賀" userId="4cc470ad1de7d55c" providerId="Windows Live" clId="Web-{D9ADCC29-EC8B-4BE0-91CE-74AD058DD2A0}" dt="2023-04-30T03:39:50.261" v="212" actId="14100"/>
          <ac:picMkLst>
            <pc:docMk/>
            <pc:sldMk cId="1669122363" sldId="262"/>
            <ac:picMk id="9" creationId="{10542F13-C3BF-516E-071A-861AC9B5A127}"/>
          </ac:picMkLst>
        </pc:picChg>
        <pc:cxnChg chg="add mod">
          <ac:chgData name="施 翔賀" userId="4cc470ad1de7d55c" providerId="Windows Live" clId="Web-{D9ADCC29-EC8B-4BE0-91CE-74AD058DD2A0}" dt="2023-04-30T03:42:19.155" v="250"/>
          <ac:cxnSpMkLst>
            <pc:docMk/>
            <pc:sldMk cId="1669122363" sldId="262"/>
            <ac:cxnSpMk id="12" creationId="{CEB1176B-5578-3563-B952-A7557F3BDDC1}"/>
          </ac:cxnSpMkLst>
        </pc:cxnChg>
        <pc:cxnChg chg="add mod">
          <ac:chgData name="施 翔賀" userId="4cc470ad1de7d55c" providerId="Windows Live" clId="Web-{D9ADCC29-EC8B-4BE0-91CE-74AD058DD2A0}" dt="2023-04-30T03:42:37.327" v="254"/>
          <ac:cxnSpMkLst>
            <pc:docMk/>
            <pc:sldMk cId="1669122363" sldId="262"/>
            <ac:cxnSpMk id="13" creationId="{124DCC28-616D-3D74-F177-47B40480F8AE}"/>
          </ac:cxnSpMkLst>
        </pc:cxnChg>
        <pc:cxnChg chg="add mod">
          <ac:chgData name="施 翔賀" userId="4cc470ad1de7d55c" providerId="Windows Live" clId="Web-{D9ADCC29-EC8B-4BE0-91CE-74AD058DD2A0}" dt="2023-04-30T03:42:45.734" v="256" actId="1076"/>
          <ac:cxnSpMkLst>
            <pc:docMk/>
            <pc:sldMk cId="1669122363" sldId="262"/>
            <ac:cxnSpMk id="14" creationId="{83F41297-3456-3BB9-BE6E-B9E5995DE3C3}"/>
          </ac:cxnSpMkLst>
        </pc:cxnChg>
        <pc:cxnChg chg="add mod">
          <ac:chgData name="施 翔賀" userId="4cc470ad1de7d55c" providerId="Windows Live" clId="Web-{D9ADCC29-EC8B-4BE0-91CE-74AD058DD2A0}" dt="2023-04-30T03:43:17.329" v="263" actId="1076"/>
          <ac:cxnSpMkLst>
            <pc:docMk/>
            <pc:sldMk cId="1669122363" sldId="262"/>
            <ac:cxnSpMk id="15" creationId="{F4CC0261-E758-928C-CCA6-D535855F82C5}"/>
          </ac:cxnSpMkLst>
        </pc:cxnChg>
        <pc:cxnChg chg="add mod">
          <ac:chgData name="施 翔賀" userId="4cc470ad1de7d55c" providerId="Windows Live" clId="Web-{D9ADCC29-EC8B-4BE0-91CE-74AD058DD2A0}" dt="2023-04-30T03:44:14.956" v="276"/>
          <ac:cxnSpMkLst>
            <pc:docMk/>
            <pc:sldMk cId="1669122363" sldId="262"/>
            <ac:cxnSpMk id="16" creationId="{29AE89AA-A4BD-EAEC-F2FC-8F87BB068E5B}"/>
          </ac:cxnSpMkLst>
        </pc:cxnChg>
        <pc:cxnChg chg="add mod">
          <ac:chgData name="施 翔賀" userId="4cc470ad1de7d55c" providerId="Windows Live" clId="Web-{D9ADCC29-EC8B-4BE0-91CE-74AD058DD2A0}" dt="2023-04-30T03:44:27.628" v="279" actId="1076"/>
          <ac:cxnSpMkLst>
            <pc:docMk/>
            <pc:sldMk cId="1669122363" sldId="262"/>
            <ac:cxnSpMk id="17" creationId="{2203FE41-15EC-2AC9-6011-2FE169DE8C7C}"/>
          </ac:cxnSpMkLst>
        </pc:cxnChg>
        <pc:cxnChg chg="mod">
          <ac:chgData name="施 翔賀" userId="4cc470ad1de7d55c" providerId="Windows Live" clId="Web-{D9ADCC29-EC8B-4BE0-91CE-74AD058DD2A0}" dt="2023-04-30T03:44:46.363" v="284" actId="1076"/>
          <ac:cxnSpMkLst>
            <pc:docMk/>
            <pc:sldMk cId="1669122363" sldId="262"/>
            <ac:cxnSpMk id="18" creationId="{087514B0-0627-C617-7387-7B523A842A1A}"/>
          </ac:cxnSpMkLst>
        </pc:cxnChg>
        <pc:cxnChg chg="add mod">
          <ac:chgData name="施 翔賀" userId="4cc470ad1de7d55c" providerId="Windows Live" clId="Web-{D9ADCC29-EC8B-4BE0-91CE-74AD058DD2A0}" dt="2023-04-30T03:45:00.847" v="287" actId="1076"/>
          <ac:cxnSpMkLst>
            <pc:docMk/>
            <pc:sldMk cId="1669122363" sldId="262"/>
            <ac:cxnSpMk id="19" creationId="{E2593481-7F7E-47D7-49F7-EFA5F406DE24}"/>
          </ac:cxnSpMkLst>
        </pc:cxnChg>
      </pc:sldChg>
      <pc:sldChg chg="modSp">
        <pc:chgData name="施 翔賀" userId="4cc470ad1de7d55c" providerId="Windows Live" clId="Web-{D9ADCC29-EC8B-4BE0-91CE-74AD058DD2A0}" dt="2023-04-30T03:45:12.738" v="289" actId="1076"/>
        <pc:sldMkLst>
          <pc:docMk/>
          <pc:sldMk cId="889421718" sldId="264"/>
        </pc:sldMkLst>
        <pc:picChg chg="mod">
          <ac:chgData name="施 翔賀" userId="4cc470ad1de7d55c" providerId="Windows Live" clId="Web-{D9ADCC29-EC8B-4BE0-91CE-74AD058DD2A0}" dt="2023-04-30T03:45:12.738" v="289" actId="1076"/>
          <ac:picMkLst>
            <pc:docMk/>
            <pc:sldMk cId="889421718" sldId="264"/>
            <ac:picMk id="8" creationId="{C3FB5967-C0A5-B12A-ADFE-F1FFA4A0B098}"/>
          </ac:picMkLst>
        </pc:picChg>
      </pc:sldChg>
    </pc:docChg>
  </pc:docChgLst>
  <pc:docChgLst>
    <pc:chgData name="施 翔賀" userId="4cc470ad1de7d55c" providerId="Windows Live" clId="Web-{9F0BC1F4-F390-4BD3-A2FE-EEBC9A50F57E}"/>
    <pc:docChg chg="addSld modSld">
      <pc:chgData name="施 翔賀" userId="4cc470ad1de7d55c" providerId="Windows Live" clId="Web-{9F0BC1F4-F390-4BD3-A2FE-EEBC9A50F57E}" dt="2023-04-30T03:53:18.494" v="93" actId="1076"/>
      <pc:docMkLst>
        <pc:docMk/>
      </pc:docMkLst>
      <pc:sldChg chg="modSp">
        <pc:chgData name="施 翔賀" userId="4cc470ad1de7d55c" providerId="Windows Live" clId="Web-{9F0BC1F4-F390-4BD3-A2FE-EEBC9A50F57E}" dt="2023-04-30T03:53:18.494" v="93" actId="1076"/>
        <pc:sldMkLst>
          <pc:docMk/>
          <pc:sldMk cId="0" sldId="257"/>
        </pc:sldMkLst>
        <pc:spChg chg="mod">
          <ac:chgData name="施 翔賀" userId="4cc470ad1de7d55c" providerId="Windows Live" clId="Web-{9F0BC1F4-F390-4BD3-A2FE-EEBC9A50F57E}" dt="2023-04-30T03:53:17.712" v="92" actId="1076"/>
          <ac:spMkLst>
            <pc:docMk/>
            <pc:sldMk cId="0" sldId="257"/>
            <ac:spMk id="13" creationId="{5F302F8A-C0D0-4619-2521-47204FB62C17}"/>
          </ac:spMkLst>
        </pc:spChg>
        <pc:picChg chg="mod">
          <ac:chgData name="施 翔賀" userId="4cc470ad1de7d55c" providerId="Windows Live" clId="Web-{9F0BC1F4-F390-4BD3-A2FE-EEBC9A50F57E}" dt="2023-04-30T03:53:18.494" v="93" actId="1076"/>
          <ac:picMkLst>
            <pc:docMk/>
            <pc:sldMk cId="0" sldId="257"/>
            <ac:picMk id="10" creationId="{BA2B203B-1A7C-99CC-DF7E-A620DEF95992}"/>
          </ac:picMkLst>
        </pc:picChg>
      </pc:sldChg>
      <pc:sldChg chg="addSp modSp">
        <pc:chgData name="施 翔賀" userId="4cc470ad1de7d55c" providerId="Windows Live" clId="Web-{9F0BC1F4-F390-4BD3-A2FE-EEBC9A50F57E}" dt="2023-04-30T03:49:42.206" v="70" actId="1076"/>
        <pc:sldMkLst>
          <pc:docMk/>
          <pc:sldMk cId="1669122363" sldId="262"/>
        </pc:sldMkLst>
        <pc:spChg chg="mod">
          <ac:chgData name="施 翔賀" userId="4cc470ad1de7d55c" providerId="Windows Live" clId="Web-{9F0BC1F4-F390-4BD3-A2FE-EEBC9A50F57E}" dt="2023-04-30T03:49:35.049" v="56" actId="1076"/>
          <ac:spMkLst>
            <pc:docMk/>
            <pc:sldMk cId="1669122363" sldId="262"/>
            <ac:spMk id="2" creationId="{F542316D-E88E-C51D-4E06-FAE01C20B753}"/>
          </ac:spMkLst>
        </pc:spChg>
        <pc:spChg chg="mod">
          <ac:chgData name="施 翔賀" userId="4cc470ad1de7d55c" providerId="Windows Live" clId="Web-{9F0BC1F4-F390-4BD3-A2FE-EEBC9A50F57E}" dt="2023-04-30T03:49:34.893" v="52" actId="1076"/>
          <ac:spMkLst>
            <pc:docMk/>
            <pc:sldMk cId="1669122363" sldId="262"/>
            <ac:spMk id="4" creationId="{94ADF71F-7794-C9CB-89C6-A85409A12A92}"/>
          </ac:spMkLst>
        </pc:spChg>
        <pc:spChg chg="mod">
          <ac:chgData name="施 翔賀" userId="4cc470ad1de7d55c" providerId="Windows Live" clId="Web-{9F0BC1F4-F390-4BD3-A2FE-EEBC9A50F57E}" dt="2023-04-30T03:49:35.049" v="57" actId="1076"/>
          <ac:spMkLst>
            <pc:docMk/>
            <pc:sldMk cId="1669122363" sldId="262"/>
            <ac:spMk id="10" creationId="{A0FF535B-22E2-7B8D-B2BB-8F250F58133E}"/>
          </ac:spMkLst>
        </pc:spChg>
        <pc:spChg chg="mod">
          <ac:chgData name="施 翔賀" userId="4cc470ad1de7d55c" providerId="Windows Live" clId="Web-{9F0BC1F4-F390-4BD3-A2FE-EEBC9A50F57E}" dt="2023-04-30T03:49:35.049" v="58" actId="1076"/>
          <ac:spMkLst>
            <pc:docMk/>
            <pc:sldMk cId="1669122363" sldId="262"/>
            <ac:spMk id="11" creationId="{E66433F6-4620-1894-C2EA-AFDAF35C47F2}"/>
          </ac:spMkLst>
        </pc:spChg>
        <pc:spChg chg="add mod">
          <ac:chgData name="施 翔賀" userId="4cc470ad1de7d55c" providerId="Windows Live" clId="Web-{9F0BC1F4-F390-4BD3-A2FE-EEBC9A50F57E}" dt="2023-04-30T03:49:35.080" v="67" actId="1076"/>
          <ac:spMkLst>
            <pc:docMk/>
            <pc:sldMk cId="1669122363" sldId="262"/>
            <ac:spMk id="20" creationId="{FEAD91FA-C2AB-F343-3923-A239A779B056}"/>
          </ac:spMkLst>
        </pc:spChg>
        <pc:picChg chg="mod">
          <ac:chgData name="施 翔賀" userId="4cc470ad1de7d55c" providerId="Windows Live" clId="Web-{9F0BC1F4-F390-4BD3-A2FE-EEBC9A50F57E}" dt="2023-04-30T03:49:34.877" v="51" actId="1076"/>
          <ac:picMkLst>
            <pc:docMk/>
            <pc:sldMk cId="1669122363" sldId="262"/>
            <ac:picMk id="3" creationId="{031CE2F4-AEE8-4369-FF63-2EEB4E0981F4}"/>
          </ac:picMkLst>
        </pc:picChg>
        <pc:picChg chg="mod">
          <ac:chgData name="施 翔賀" userId="4cc470ad1de7d55c" providerId="Windows Live" clId="Web-{9F0BC1F4-F390-4BD3-A2FE-EEBC9A50F57E}" dt="2023-04-30T03:49:35.002" v="54" actId="1076"/>
          <ac:picMkLst>
            <pc:docMk/>
            <pc:sldMk cId="1669122363" sldId="262"/>
            <ac:picMk id="5" creationId="{6748906D-6A16-B36E-397D-73DCC0D70726}"/>
          </ac:picMkLst>
        </pc:picChg>
        <pc:picChg chg="mod">
          <ac:chgData name="施 翔賀" userId="4cc470ad1de7d55c" providerId="Windows Live" clId="Web-{9F0BC1F4-F390-4BD3-A2FE-EEBC9A50F57E}" dt="2023-04-30T03:49:35.096" v="68" actId="1076"/>
          <ac:picMkLst>
            <pc:docMk/>
            <pc:sldMk cId="1669122363" sldId="262"/>
            <ac:picMk id="6" creationId="{DE01027A-89B4-2496-F618-DE22E0EDCAF2}"/>
          </ac:picMkLst>
        </pc:picChg>
        <pc:picChg chg="mod">
          <ac:chgData name="施 翔賀" userId="4cc470ad1de7d55c" providerId="Windows Live" clId="Web-{9F0BC1F4-F390-4BD3-A2FE-EEBC9A50F57E}" dt="2023-04-30T03:49:34.940" v="53" actId="1076"/>
          <ac:picMkLst>
            <pc:docMk/>
            <pc:sldMk cId="1669122363" sldId="262"/>
            <ac:picMk id="8" creationId="{88210709-3925-DBFB-7E41-1A02DA8450FF}"/>
          </ac:picMkLst>
        </pc:picChg>
        <pc:picChg chg="mod">
          <ac:chgData name="施 翔賀" userId="4cc470ad1de7d55c" providerId="Windows Live" clId="Web-{9F0BC1F4-F390-4BD3-A2FE-EEBC9A50F57E}" dt="2023-04-30T03:49:35.034" v="55" actId="1076"/>
          <ac:picMkLst>
            <pc:docMk/>
            <pc:sldMk cId="1669122363" sldId="262"/>
            <ac:picMk id="9" creationId="{10542F13-C3BF-516E-071A-861AC9B5A127}"/>
          </ac:picMkLst>
        </pc:picChg>
        <pc:picChg chg="add mod ord">
          <ac:chgData name="施 翔賀" userId="4cc470ad1de7d55c" providerId="Windows Live" clId="Web-{9F0BC1F4-F390-4BD3-A2FE-EEBC9A50F57E}" dt="2023-04-30T03:49:42.206" v="70" actId="1076"/>
          <ac:picMkLst>
            <pc:docMk/>
            <pc:sldMk cId="1669122363" sldId="262"/>
            <ac:picMk id="22" creationId="{1F55FACA-A335-C927-B003-C4189281469A}"/>
          </ac:picMkLst>
        </pc:picChg>
        <pc:cxnChg chg="mod">
          <ac:chgData name="施 翔賀" userId="4cc470ad1de7d55c" providerId="Windows Live" clId="Web-{9F0BC1F4-F390-4BD3-A2FE-EEBC9A50F57E}" dt="2023-04-30T03:49:35.080" v="65" actId="1076"/>
          <ac:cxnSpMkLst>
            <pc:docMk/>
            <pc:sldMk cId="1669122363" sldId="262"/>
            <ac:cxnSpMk id="7" creationId="{851B40DD-F9F8-0A22-DB79-465CA35444A8}"/>
          </ac:cxnSpMkLst>
        </pc:cxnChg>
        <pc:cxnChg chg="mod">
          <ac:chgData name="施 翔賀" userId="4cc470ad1de7d55c" providerId="Windows Live" clId="Web-{9F0BC1F4-F390-4BD3-A2FE-EEBC9A50F57E}" dt="2023-04-30T03:49:35.049" v="59" actId="1076"/>
          <ac:cxnSpMkLst>
            <pc:docMk/>
            <pc:sldMk cId="1669122363" sldId="262"/>
            <ac:cxnSpMk id="12" creationId="{CEB1176B-5578-3563-B952-A7557F3BDDC1}"/>
          </ac:cxnSpMkLst>
        </pc:cxnChg>
        <pc:cxnChg chg="mod">
          <ac:chgData name="施 翔賀" userId="4cc470ad1de7d55c" providerId="Windows Live" clId="Web-{9F0BC1F4-F390-4BD3-A2FE-EEBC9A50F57E}" dt="2023-04-30T03:49:35.065" v="60" actId="1076"/>
          <ac:cxnSpMkLst>
            <pc:docMk/>
            <pc:sldMk cId="1669122363" sldId="262"/>
            <ac:cxnSpMk id="13" creationId="{124DCC28-616D-3D74-F177-47B40480F8AE}"/>
          </ac:cxnSpMkLst>
        </pc:cxnChg>
        <pc:cxnChg chg="mod">
          <ac:chgData name="施 翔賀" userId="4cc470ad1de7d55c" providerId="Windows Live" clId="Web-{9F0BC1F4-F390-4BD3-A2FE-EEBC9A50F57E}" dt="2023-04-30T03:49:35.065" v="61" actId="1076"/>
          <ac:cxnSpMkLst>
            <pc:docMk/>
            <pc:sldMk cId="1669122363" sldId="262"/>
            <ac:cxnSpMk id="14" creationId="{83F41297-3456-3BB9-BE6E-B9E5995DE3C3}"/>
          </ac:cxnSpMkLst>
        </pc:cxnChg>
        <pc:cxnChg chg="mod">
          <ac:chgData name="施 翔賀" userId="4cc470ad1de7d55c" providerId="Windows Live" clId="Web-{9F0BC1F4-F390-4BD3-A2FE-EEBC9A50F57E}" dt="2023-04-30T03:49:35.065" v="62" actId="1076"/>
          <ac:cxnSpMkLst>
            <pc:docMk/>
            <pc:sldMk cId="1669122363" sldId="262"/>
            <ac:cxnSpMk id="15" creationId="{F4CC0261-E758-928C-CCA6-D535855F82C5}"/>
          </ac:cxnSpMkLst>
        </pc:cxnChg>
        <pc:cxnChg chg="mod">
          <ac:chgData name="施 翔賀" userId="4cc470ad1de7d55c" providerId="Windows Live" clId="Web-{9F0BC1F4-F390-4BD3-A2FE-EEBC9A50F57E}" dt="2023-04-30T03:49:35.065" v="63" actId="1076"/>
          <ac:cxnSpMkLst>
            <pc:docMk/>
            <pc:sldMk cId="1669122363" sldId="262"/>
            <ac:cxnSpMk id="16" creationId="{29AE89AA-A4BD-EAEC-F2FC-8F87BB068E5B}"/>
          </ac:cxnSpMkLst>
        </pc:cxnChg>
        <pc:cxnChg chg="mod">
          <ac:chgData name="施 翔賀" userId="4cc470ad1de7d55c" providerId="Windows Live" clId="Web-{9F0BC1F4-F390-4BD3-A2FE-EEBC9A50F57E}" dt="2023-04-30T03:49:35.065" v="64" actId="1076"/>
          <ac:cxnSpMkLst>
            <pc:docMk/>
            <pc:sldMk cId="1669122363" sldId="262"/>
            <ac:cxnSpMk id="17" creationId="{2203FE41-15EC-2AC9-6011-2FE169DE8C7C}"/>
          </ac:cxnSpMkLst>
        </pc:cxnChg>
        <pc:cxnChg chg="mod">
          <ac:chgData name="施 翔賀" userId="4cc470ad1de7d55c" providerId="Windows Live" clId="Web-{9F0BC1F4-F390-4BD3-A2FE-EEBC9A50F57E}" dt="2023-04-30T03:49:35.080" v="66" actId="1076"/>
          <ac:cxnSpMkLst>
            <pc:docMk/>
            <pc:sldMk cId="1669122363" sldId="262"/>
            <ac:cxnSpMk id="19" creationId="{E2593481-7F7E-47D7-49F7-EFA5F406DE24}"/>
          </ac:cxnSpMkLst>
        </pc:cxnChg>
      </pc:sldChg>
      <pc:sldChg chg="modSp">
        <pc:chgData name="施 翔賀" userId="4cc470ad1de7d55c" providerId="Windows Live" clId="Web-{9F0BC1F4-F390-4BD3-A2FE-EEBC9A50F57E}" dt="2023-04-30T03:48:19.188" v="43" actId="20577"/>
        <pc:sldMkLst>
          <pc:docMk/>
          <pc:sldMk cId="889421718" sldId="264"/>
        </pc:sldMkLst>
        <pc:spChg chg="mod">
          <ac:chgData name="施 翔賀" userId="4cc470ad1de7d55c" providerId="Windows Live" clId="Web-{9F0BC1F4-F390-4BD3-A2FE-EEBC9A50F57E}" dt="2023-04-30T03:48:19.188" v="43" actId="20577"/>
          <ac:spMkLst>
            <pc:docMk/>
            <pc:sldMk cId="889421718" sldId="264"/>
            <ac:spMk id="5" creationId="{A7C85CA5-B3D7-A6C7-3AC4-B6ED50A49F26}"/>
          </ac:spMkLst>
        </pc:spChg>
        <pc:spChg chg="mod">
          <ac:chgData name="施 翔賀" userId="4cc470ad1de7d55c" providerId="Windows Live" clId="Web-{9F0BC1F4-F390-4BD3-A2FE-EEBC9A50F57E}" dt="2023-04-30T03:48:06.078" v="40" actId="20577"/>
          <ac:spMkLst>
            <pc:docMk/>
            <pc:sldMk cId="889421718" sldId="264"/>
            <ac:spMk id="6" creationId="{28300A3F-9CCF-6C49-7FF6-8020D9965483}"/>
          </ac:spMkLst>
        </pc:spChg>
        <pc:spChg chg="mod">
          <ac:chgData name="施 翔賀" userId="4cc470ad1de7d55c" providerId="Windows Live" clId="Web-{9F0BC1F4-F390-4BD3-A2FE-EEBC9A50F57E}" dt="2023-04-30T03:48:13.079" v="41" actId="20577"/>
          <ac:spMkLst>
            <pc:docMk/>
            <pc:sldMk cId="889421718" sldId="264"/>
            <ac:spMk id="22" creationId="{8644D894-B64D-7C30-632C-69EBB4BCE1A8}"/>
          </ac:spMkLst>
        </pc:spChg>
      </pc:sldChg>
      <pc:sldChg chg="addSp delSp modSp new">
        <pc:chgData name="施 翔賀" userId="4cc470ad1de7d55c" providerId="Windows Live" clId="Web-{9F0BC1F4-F390-4BD3-A2FE-EEBC9A50F57E}" dt="2023-04-30T03:52:49.352" v="89" actId="1076"/>
        <pc:sldMkLst>
          <pc:docMk/>
          <pc:sldMk cId="3110170048" sldId="265"/>
        </pc:sldMkLst>
        <pc:spChg chg="mod">
          <ac:chgData name="施 翔賀" userId="4cc470ad1de7d55c" providerId="Windows Live" clId="Web-{9F0BC1F4-F390-4BD3-A2FE-EEBC9A50F57E}" dt="2023-04-30T03:52:42.602" v="87" actId="1076"/>
          <ac:spMkLst>
            <pc:docMk/>
            <pc:sldMk cId="3110170048" sldId="265"/>
            <ac:spMk id="2" creationId="{474B60B4-5EFB-9A37-883B-1CD37873F448}"/>
          </ac:spMkLst>
        </pc:spChg>
        <pc:spChg chg="add mod">
          <ac:chgData name="施 翔賀" userId="4cc470ad1de7d55c" providerId="Windows Live" clId="Web-{9F0BC1F4-F390-4BD3-A2FE-EEBC9A50F57E}" dt="2023-04-30T03:52:49.352" v="89" actId="1076"/>
          <ac:spMkLst>
            <pc:docMk/>
            <pc:sldMk cId="3110170048" sldId="265"/>
            <ac:spMk id="7" creationId="{62327E5B-C2ED-742A-C631-F875C7D6A50E}"/>
          </ac:spMkLst>
        </pc:spChg>
        <pc:picChg chg="add del mod">
          <ac:chgData name="施 翔賀" userId="4cc470ad1de7d55c" providerId="Windows Live" clId="Web-{9F0BC1F4-F390-4BD3-A2FE-EEBC9A50F57E}" dt="2023-04-30T03:52:05.242" v="79"/>
          <ac:picMkLst>
            <pc:docMk/>
            <pc:sldMk cId="3110170048" sldId="265"/>
            <ac:picMk id="4" creationId="{0FAB7BFC-99CB-51CF-7F60-692412E5D230}"/>
          </ac:picMkLst>
        </pc:picChg>
        <pc:picChg chg="add mod ord">
          <ac:chgData name="施 翔賀" userId="4cc470ad1de7d55c" providerId="Windows Live" clId="Web-{9F0BC1F4-F390-4BD3-A2FE-EEBC9A50F57E}" dt="2023-04-30T03:52:44.962" v="88" actId="1076"/>
          <ac:picMkLst>
            <pc:docMk/>
            <pc:sldMk cId="3110170048" sldId="265"/>
            <ac:picMk id="6" creationId="{6038A13F-5587-46D9-6061-517353F984ED}"/>
          </ac:picMkLst>
        </pc:picChg>
      </pc:sldChg>
    </pc:docChg>
  </pc:docChgLst>
  <pc:docChgLst>
    <pc:chgData name="來賓使用者" providerId="Windows Live" clId="Web-{0B8A1037-4C31-4143-94FB-2A2084ED7761}"/>
    <pc:docChg chg="modSld">
      <pc:chgData name="來賓使用者" userId="" providerId="Windows Live" clId="Web-{0B8A1037-4C31-4143-94FB-2A2084ED7761}" dt="2023-04-30T07:50:09.672" v="3" actId="1076"/>
      <pc:docMkLst>
        <pc:docMk/>
      </pc:docMkLst>
      <pc:sldChg chg="modSp">
        <pc:chgData name="來賓使用者" userId="" providerId="Windows Live" clId="Web-{0B8A1037-4C31-4143-94FB-2A2084ED7761}" dt="2023-04-30T07:50:09.672" v="3" actId="1076"/>
        <pc:sldMkLst>
          <pc:docMk/>
          <pc:sldMk cId="1669122363" sldId="262"/>
        </pc:sldMkLst>
        <pc:cxnChg chg="mod">
          <ac:chgData name="來賓使用者" userId="" providerId="Windows Live" clId="Web-{0B8A1037-4C31-4143-94FB-2A2084ED7761}" dt="2023-04-30T07:50:09.672" v="3" actId="1076"/>
          <ac:cxnSpMkLst>
            <pc:docMk/>
            <pc:sldMk cId="1669122363" sldId="262"/>
            <ac:cxnSpMk id="13" creationId="{124DCC28-616D-3D74-F177-47B40480F8AE}"/>
          </ac:cxnSpMkLst>
        </pc:cxnChg>
      </pc:sldChg>
      <pc:sldChg chg="modSp">
        <pc:chgData name="來賓使用者" userId="" providerId="Windows Live" clId="Web-{0B8A1037-4C31-4143-94FB-2A2084ED7761}" dt="2023-04-30T07:49:35.797" v="0" actId="1076"/>
        <pc:sldMkLst>
          <pc:docMk/>
          <pc:sldMk cId="889421718" sldId="264"/>
        </pc:sldMkLst>
        <pc:picChg chg="mod">
          <ac:chgData name="來賓使用者" userId="" providerId="Windows Live" clId="Web-{0B8A1037-4C31-4143-94FB-2A2084ED7761}" dt="2023-04-30T07:49:35.797" v="0" actId="1076"/>
          <ac:picMkLst>
            <pc:docMk/>
            <pc:sldMk cId="889421718" sldId="264"/>
            <ac:picMk id="8" creationId="{C3FB5967-C0A5-B12A-ADFE-F1FFA4A0B0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F9680-5FA3-46D3-B3F3-D056FBF56463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838F8-3F2A-494E-A482-0D82A594A0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45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838F8-3F2A-494E-A482-0D82A594A06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18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74237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89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571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34" b="1" i="0">
                <a:solidFill>
                  <a:schemeClr val="tx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26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7082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435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4053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35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542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363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493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699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077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339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816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235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34" b="1" i="0">
                <a:solidFill>
                  <a:schemeClr val="tx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927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34" b="1" i="0">
                <a:solidFill>
                  <a:schemeClr val="tx1"/>
                </a:solidFill>
                <a:latin typeface="Microsoft YaHei UI"/>
                <a:cs typeface="Microsoft YaHei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93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03451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8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524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02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3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840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868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623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7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020BE6-4CA2-458F-AEA4-39DFFFA432F9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6561873-1E26-4DED-BA54-AD4C07872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wueGGxHfp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螢幕擷取畫面, 植物 的圖片&#10;&#10;自動產生的描述">
            <a:extLst>
              <a:ext uri="{FF2B5EF4-FFF2-40B4-BE49-F238E27FC236}">
                <a16:creationId xmlns:a16="http://schemas.microsoft.com/office/drawing/2014/main" id="{BA2B203B-1A7C-99CC-DF7E-A620DEF9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1539" y="-83976"/>
            <a:ext cx="12335068" cy="7025952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5F302F8A-C0D0-4619-2521-47204FB62C17}"/>
              </a:ext>
            </a:extLst>
          </p:cNvPr>
          <p:cNvSpPr txBox="1">
            <a:spLocks/>
          </p:cNvSpPr>
          <p:nvPr/>
        </p:nvSpPr>
        <p:spPr>
          <a:xfrm>
            <a:off x="3361473" y="2809526"/>
            <a:ext cx="5469043" cy="9525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34" b="1" i="0" kern="1200">
                <a:solidFill>
                  <a:schemeClr val="tx1"/>
                </a:solidFill>
                <a:latin typeface="Microsoft YaHei UI"/>
                <a:ea typeface="+mj-ea"/>
                <a:cs typeface="Microsoft YaHei UI"/>
              </a:defRPr>
            </a:lvl1pPr>
          </a:lstStyle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zh-TW" altLang="en-US" sz="6134" spc="-3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雲端智能垃圾</a:t>
            </a:r>
            <a:r>
              <a:rPr lang="zh-TW" altLang="en-US" sz="6134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桶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CACBB4-E246-F944-C8AF-B819FD423141}"/>
              </a:ext>
            </a:extLst>
          </p:cNvPr>
          <p:cNvSpPr txBox="1"/>
          <p:nvPr/>
        </p:nvSpPr>
        <p:spPr>
          <a:xfrm>
            <a:off x="4231806" y="3916564"/>
            <a:ext cx="446172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67" b="1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第</a:t>
            </a:r>
            <a:r>
              <a:rPr lang="en-US" altLang="zh-TW" sz="1867" b="1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58</a:t>
            </a:r>
            <a:r>
              <a:rPr lang="zh-TW" altLang="en-US" sz="1867" b="1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組</a:t>
            </a:r>
            <a:r>
              <a:rPr lang="en-US" altLang="zh-TW" sz="1867" b="1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: </a:t>
            </a:r>
            <a:r>
              <a:rPr lang="zh-TW" altLang="en-US" sz="1867" b="1">
                <a:solidFill>
                  <a:schemeClr val="bg1"/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施翔賀、楊孜弘、李沐風</a:t>
            </a:r>
            <a:endParaRPr lang="en-US" altLang="zh-TW" sz="1867" b="1">
              <a:solidFill>
                <a:schemeClr val="bg1"/>
              </a:solidFill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pic>
        <p:nvPicPr>
          <p:cNvPr id="1034" name="Picture 10" descr="100個垃圾桶的去背圖素材下載，素材免費可商用">
            <a:extLst>
              <a:ext uri="{FF2B5EF4-FFF2-40B4-BE49-F238E27FC236}">
                <a16:creationId xmlns:a16="http://schemas.microsoft.com/office/drawing/2014/main" id="{C7339AFB-AF32-3316-6500-3B9DEA63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51" y="1842901"/>
            <a:ext cx="966625" cy="9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100個垃圾桶的去背圖素材下載，素材免費可商用">
            <a:extLst>
              <a:ext uri="{FF2B5EF4-FFF2-40B4-BE49-F238E27FC236}">
                <a16:creationId xmlns:a16="http://schemas.microsoft.com/office/drawing/2014/main" id="{7E21F42E-CC65-735F-DF67-7BEEC6FF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42" y="1848902"/>
            <a:ext cx="966625" cy="9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100個垃圾桶的去背圖素材下載，素材免費可商用">
            <a:extLst>
              <a:ext uri="{FF2B5EF4-FFF2-40B4-BE49-F238E27FC236}">
                <a16:creationId xmlns:a16="http://schemas.microsoft.com/office/drawing/2014/main" id="{76B35C2B-DAA9-EDA6-4E00-E6A03F50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33" y="1842901"/>
            <a:ext cx="966625" cy="9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057527" y="3738840"/>
            <a:ext cx="2206836" cy="3342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2E6047-3DAD-4D5B-DCFA-7D86012B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2238"/>
          </a:xfrm>
          <a:prstGeom prst="rect">
            <a:avLst/>
          </a:prstGeom>
        </p:spPr>
      </p:pic>
      <p:sp>
        <p:nvSpPr>
          <p:cNvPr id="4" name="object 10">
            <a:extLst>
              <a:ext uri="{FF2B5EF4-FFF2-40B4-BE49-F238E27FC236}">
                <a16:creationId xmlns:a16="http://schemas.microsoft.com/office/drawing/2014/main" id="{7656FF3A-152C-5238-A5D3-B5BFAD61E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431801"/>
            <a:ext cx="2576966" cy="74721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255">
              <a:lnSpc>
                <a:spcPct val="100000"/>
              </a:lnSpc>
              <a:spcBef>
                <a:spcPts val="67"/>
              </a:spcBef>
            </a:pPr>
            <a:r>
              <a:rPr lang="zh-TW" altLang="en-US" sz="4800" b="1">
                <a:latin typeface="HP Simplified Hans"/>
                <a:ea typeface="HP Simplified Hans" panose="020B0500000000000000" pitchFamily="34" charset="-122"/>
              </a:rPr>
              <a:t>問題發想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A7C85CA5-B3D7-A6C7-3AC4-B6ED50A49F26}"/>
              </a:ext>
            </a:extLst>
          </p:cNvPr>
          <p:cNvSpPr txBox="1"/>
          <p:nvPr/>
        </p:nvSpPr>
        <p:spPr>
          <a:xfrm>
            <a:off x="9553332" y="2581493"/>
            <a:ext cx="3041953" cy="1491627"/>
          </a:xfrm>
          <a:prstGeom prst="rect">
            <a:avLst/>
          </a:prstGeom>
        </p:spPr>
        <p:txBody>
          <a:bodyPr vert="horz" wrap="square" lIns="0" tIns="163830" rIns="0" bIns="0" rtlCol="0" anchor="t">
            <a:spAutoFit/>
          </a:bodyPr>
          <a:lstStyle/>
          <a:p>
            <a:pPr marL="351155" marR="3175" indent="-342900">
              <a:lnSpc>
                <a:spcPct val="115799"/>
              </a:lnSpc>
              <a:spcBef>
                <a:spcPts val="610"/>
              </a:spcBef>
              <a:buFont typeface="Arial"/>
              <a:buChar char="•"/>
            </a:pPr>
            <a:r>
              <a:rPr lang="zh-TW" altLang="en-US" sz="2250" spc="-3">
                <a:latin typeface="Microsoft YaHei UI"/>
                <a:ea typeface="Microsoft YaHei UI"/>
                <a:cs typeface="Yu Gothic Light"/>
              </a:rPr>
              <a:t>容量溢出</a:t>
            </a:r>
          </a:p>
          <a:p>
            <a:pPr marL="351155" marR="3175" indent="-342900">
              <a:lnSpc>
                <a:spcPct val="115799"/>
              </a:lnSpc>
              <a:spcBef>
                <a:spcPts val="610"/>
              </a:spcBef>
              <a:buFont typeface="Arial"/>
              <a:buChar char="•"/>
            </a:pPr>
            <a:r>
              <a:rPr lang="zh-TW" altLang="en-US" sz="2250" spc="-3">
                <a:latin typeface="Microsoft YaHei UI"/>
                <a:ea typeface="Microsoft YaHei UI"/>
                <a:cs typeface="Yu Gothic Light"/>
              </a:rPr>
              <a:t>找不到垃圾桶</a:t>
            </a:r>
            <a:r>
              <a:rPr lang="zh-TW" altLang="en-US" sz="2250">
                <a:latin typeface="Microsoft YaHei UI"/>
                <a:ea typeface="Microsoft YaHei UI"/>
                <a:cs typeface="Yu Gothic Light"/>
              </a:rPr>
              <a:t> </a:t>
            </a:r>
          </a:p>
          <a:p>
            <a:pPr marL="351155" marR="3175" indent="-342900">
              <a:lnSpc>
                <a:spcPct val="115799"/>
              </a:lnSpc>
              <a:spcBef>
                <a:spcPts val="610"/>
              </a:spcBef>
              <a:buFont typeface="Arial"/>
              <a:buChar char="•"/>
            </a:pPr>
            <a:r>
              <a:rPr lang="zh-TW" altLang="en-US" sz="2250" spc="-3">
                <a:latin typeface="Microsoft YaHei UI"/>
                <a:ea typeface="HP Simplified Hans"/>
                <a:cs typeface="Yu Gothic Light"/>
              </a:rPr>
              <a:t>懶得</a:t>
            </a:r>
            <a:r>
              <a:rPr lang="zh-TW" altLang="en-US" sz="2250">
                <a:latin typeface="Microsoft YaHei UI"/>
                <a:ea typeface="HP Simplified Hans"/>
                <a:cs typeface="Yu Gothic Light"/>
              </a:rPr>
              <a:t>丟</a:t>
            </a:r>
            <a:endParaRPr lang="zh-TW" altLang="en-US" sz="2250">
              <a:latin typeface="Microsoft YaHei UI"/>
              <a:ea typeface="HP Simplified Hans" panose="020B0500000000000000" pitchFamily="34" charset="-122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28300A3F-9CCF-6C49-7FF6-8020D9965483}"/>
              </a:ext>
            </a:extLst>
          </p:cNvPr>
          <p:cNvSpPr txBox="1"/>
          <p:nvPr/>
        </p:nvSpPr>
        <p:spPr>
          <a:xfrm>
            <a:off x="139867" y="2556180"/>
            <a:ext cx="2113643" cy="551433"/>
          </a:xfrm>
          <a:prstGeom prst="rect">
            <a:avLst/>
          </a:prstGeom>
        </p:spPr>
        <p:txBody>
          <a:bodyPr vert="horz" wrap="square" lIns="0" tIns="203200" rIns="0" bIns="0" rtlCol="0" anchor="t">
            <a:spAutoFit/>
          </a:bodyPr>
          <a:lstStyle/>
          <a:p>
            <a:pPr marL="351155" indent="-342900">
              <a:spcBef>
                <a:spcPts val="1303"/>
              </a:spcBef>
              <a:buFont typeface="Arial"/>
              <a:buChar char="•"/>
            </a:pPr>
            <a:r>
              <a:rPr lang="zh-TW" altLang="en-US" sz="2250" spc="-3">
                <a:latin typeface="Microsoft YaHei UI"/>
                <a:ea typeface="Microsoft YaHei UI"/>
                <a:cs typeface="Yu Gothic Light"/>
              </a:rPr>
              <a:t>找不到廚餘桶</a:t>
            </a:r>
          </a:p>
        </p:txBody>
      </p:sp>
      <p:pic>
        <p:nvPicPr>
          <p:cNvPr id="8" name="Picture 2" descr="Patrols set up to prevent wild camping as police crack down on 'illegal'  staycations">
            <a:extLst>
              <a:ext uri="{FF2B5EF4-FFF2-40B4-BE49-F238E27FC236}">
                <a16:creationId xmlns:a16="http://schemas.microsoft.com/office/drawing/2014/main" id="{C3FB5967-C0A5-B12A-ADFE-F1FFA4A0B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61" y="1573441"/>
            <a:ext cx="6926268" cy="433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D5B99B0-99AF-17C2-A8F5-3FB31E2447D3}"/>
              </a:ext>
            </a:extLst>
          </p:cNvPr>
          <p:cNvSpPr txBox="1"/>
          <p:nvPr/>
        </p:nvSpPr>
        <p:spPr>
          <a:xfrm>
            <a:off x="9761522" y="2081356"/>
            <a:ext cx="908616" cy="50013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650" b="1">
                <a:solidFill>
                  <a:schemeClr val="tx1">
                    <a:lumMod val="95000"/>
                    <a:lumOff val="5000"/>
                  </a:scheme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垃圾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75924B-C21C-704F-73B7-62972075BFF9}"/>
              </a:ext>
            </a:extLst>
          </p:cNvPr>
          <p:cNvCxnSpPr>
            <a:cxnSpLocks/>
          </p:cNvCxnSpPr>
          <p:nvPr/>
        </p:nvCxnSpPr>
        <p:spPr>
          <a:xfrm>
            <a:off x="1325823" y="2285073"/>
            <a:ext cx="2051859" cy="55143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88A570F-A1A5-D133-1865-450CCEF66D05}"/>
              </a:ext>
            </a:extLst>
          </p:cNvPr>
          <p:cNvCxnSpPr>
            <a:cxnSpLocks/>
          </p:cNvCxnSpPr>
          <p:nvPr/>
        </p:nvCxnSpPr>
        <p:spPr>
          <a:xfrm flipV="1">
            <a:off x="8192278" y="2394857"/>
            <a:ext cx="1539548" cy="628261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EEA46B-EF82-0DD6-457E-AD4C0074E24B}"/>
              </a:ext>
            </a:extLst>
          </p:cNvPr>
          <p:cNvSpPr txBox="1"/>
          <p:nvPr/>
        </p:nvSpPr>
        <p:spPr>
          <a:xfrm>
            <a:off x="417207" y="2003577"/>
            <a:ext cx="908616" cy="50013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650" b="1">
                <a:solidFill>
                  <a:schemeClr val="tx1">
                    <a:lumMod val="95000"/>
                    <a:lumOff val="5000"/>
                  </a:scheme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廚餘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8644D894-B64D-7C30-632C-69EBB4BCE1A8}"/>
              </a:ext>
            </a:extLst>
          </p:cNvPr>
          <p:cNvSpPr txBox="1"/>
          <p:nvPr/>
        </p:nvSpPr>
        <p:spPr>
          <a:xfrm>
            <a:off x="139866" y="4881626"/>
            <a:ext cx="2113643" cy="551433"/>
          </a:xfrm>
          <a:prstGeom prst="rect">
            <a:avLst/>
          </a:prstGeom>
        </p:spPr>
        <p:txBody>
          <a:bodyPr vert="horz" wrap="square" lIns="0" tIns="203200" rIns="0" bIns="0" rtlCol="0" anchor="t">
            <a:spAutoFit/>
          </a:bodyPr>
          <a:lstStyle/>
          <a:p>
            <a:pPr marL="351155" indent="-342900">
              <a:spcBef>
                <a:spcPts val="1303"/>
              </a:spcBef>
              <a:buFont typeface="Arial"/>
              <a:buChar char="•"/>
            </a:pPr>
            <a:r>
              <a:rPr lang="zh-TW" altLang="en-US" sz="2250" spc="-3">
                <a:latin typeface="Microsoft YaHei UI"/>
                <a:ea typeface="Microsoft YaHei UI"/>
                <a:cs typeface="Yu Gothic Light"/>
              </a:rPr>
              <a:t>找不到廁所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947E6C6-1892-B9D4-6596-04A4205CBEF0}"/>
              </a:ext>
            </a:extLst>
          </p:cNvPr>
          <p:cNvCxnSpPr>
            <a:cxnSpLocks/>
          </p:cNvCxnSpPr>
          <p:nvPr/>
        </p:nvCxnSpPr>
        <p:spPr>
          <a:xfrm>
            <a:off x="1951500" y="4478694"/>
            <a:ext cx="1342206" cy="80586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4523E22-55EA-D6D9-623E-E77F52F0087F}"/>
              </a:ext>
            </a:extLst>
          </p:cNvPr>
          <p:cNvSpPr txBox="1"/>
          <p:nvPr/>
        </p:nvSpPr>
        <p:spPr>
          <a:xfrm>
            <a:off x="300081" y="4162836"/>
            <a:ext cx="1627833" cy="50013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650" b="1">
                <a:solidFill>
                  <a:schemeClr val="tx1">
                    <a:lumMod val="95000"/>
                    <a:lumOff val="5000"/>
                  </a:scheme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隨地便溺</a:t>
            </a:r>
          </a:p>
        </p:txBody>
      </p:sp>
    </p:spTree>
    <p:extLst>
      <p:ext uri="{BB962C8B-B14F-4D97-AF65-F5344CB8AC3E}">
        <p14:creationId xmlns:p14="http://schemas.microsoft.com/office/powerpoint/2010/main" val="88942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山林背景图片大全_山林背景素材下载_熊猫办公">
            <a:extLst>
              <a:ext uri="{FF2B5EF4-FFF2-40B4-BE49-F238E27FC236}">
                <a16:creationId xmlns:a16="http://schemas.microsoft.com/office/drawing/2014/main" id="{4EB1554B-8554-248C-7E5A-722E963F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87"/>
            <a:ext cx="12264398" cy="688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907" y="341185"/>
            <a:ext cx="7010400" cy="983304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3">
                <a:solidFill>
                  <a:schemeClr val="bg1"/>
                </a:solidFill>
              </a:rPr>
              <a:t>解決方</a:t>
            </a:r>
            <a:r>
              <a:rPr>
                <a:solidFill>
                  <a:schemeClr val="bg1"/>
                </a:solidFill>
              </a:rPr>
              <a:t>法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84000" y="1834585"/>
            <a:ext cx="7128512" cy="4009390"/>
            <a:chOff x="3911702" y="3244879"/>
            <a:chExt cx="10692767" cy="6014085"/>
          </a:xfrm>
        </p:grpSpPr>
        <p:sp>
          <p:nvSpPr>
            <p:cNvPr id="4" name="object 4"/>
            <p:cNvSpPr/>
            <p:nvPr/>
          </p:nvSpPr>
          <p:spPr>
            <a:xfrm>
              <a:off x="3911702" y="3244879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9095" y="569706"/>
                  </a:moveTo>
                  <a:lnTo>
                    <a:pt x="1409336" y="569706"/>
                  </a:lnTo>
                  <a:lnTo>
                    <a:pt x="1409336" y="325111"/>
                  </a:lnTo>
                  <a:lnTo>
                    <a:pt x="1447709" y="264182"/>
                  </a:lnTo>
                  <a:lnTo>
                    <a:pt x="1463505" y="189631"/>
                  </a:lnTo>
                  <a:lnTo>
                    <a:pt x="1515504" y="142257"/>
                  </a:lnTo>
                  <a:lnTo>
                    <a:pt x="1671299" y="142257"/>
                  </a:lnTo>
                  <a:lnTo>
                    <a:pt x="2082344" y="0"/>
                  </a:lnTo>
                  <a:lnTo>
                    <a:pt x="2068072" y="62873"/>
                  </a:lnTo>
                  <a:lnTo>
                    <a:pt x="2041429" y="103880"/>
                  </a:lnTo>
                  <a:lnTo>
                    <a:pt x="2025870" y="110674"/>
                  </a:lnTo>
                  <a:lnTo>
                    <a:pt x="2023053" y="128933"/>
                  </a:lnTo>
                  <a:lnTo>
                    <a:pt x="2016853" y="138309"/>
                  </a:lnTo>
                  <a:lnTo>
                    <a:pt x="2010654" y="141763"/>
                  </a:lnTo>
                  <a:lnTo>
                    <a:pt x="2007837" y="142257"/>
                  </a:lnTo>
                  <a:lnTo>
                    <a:pt x="1988397" y="146133"/>
                  </a:lnTo>
                  <a:lnTo>
                    <a:pt x="1974252" y="154659"/>
                  </a:lnTo>
                  <a:lnTo>
                    <a:pt x="1965612" y="163186"/>
                  </a:lnTo>
                  <a:lnTo>
                    <a:pt x="1962685" y="167062"/>
                  </a:lnTo>
                  <a:lnTo>
                    <a:pt x="1872005" y="174153"/>
                  </a:lnTo>
                  <a:lnTo>
                    <a:pt x="1801339" y="221603"/>
                  </a:lnTo>
                  <a:lnTo>
                    <a:pt x="1755449" y="275178"/>
                  </a:lnTo>
                  <a:lnTo>
                    <a:pt x="1739095" y="300644"/>
                  </a:lnTo>
                  <a:lnTo>
                    <a:pt x="1739095" y="569706"/>
                  </a:lnTo>
                  <a:close/>
                </a:path>
                <a:path w="4371975" h="6014084">
                  <a:moveTo>
                    <a:pt x="155862" y="372552"/>
                  </a:moveTo>
                  <a:lnTo>
                    <a:pt x="155862" y="325111"/>
                  </a:lnTo>
                  <a:lnTo>
                    <a:pt x="189692" y="261878"/>
                  </a:lnTo>
                  <a:lnTo>
                    <a:pt x="200189" y="244158"/>
                  </a:lnTo>
                  <a:lnTo>
                    <a:pt x="199022" y="224932"/>
                  </a:lnTo>
                  <a:lnTo>
                    <a:pt x="193191" y="209506"/>
                  </a:lnTo>
                  <a:lnTo>
                    <a:pt x="189692" y="203185"/>
                  </a:lnTo>
                  <a:lnTo>
                    <a:pt x="573687" y="176076"/>
                  </a:lnTo>
                  <a:lnTo>
                    <a:pt x="752125" y="33886"/>
                  </a:lnTo>
                  <a:lnTo>
                    <a:pt x="754978" y="39706"/>
                  </a:lnTo>
                  <a:lnTo>
                    <a:pt x="761421" y="58437"/>
                  </a:lnTo>
                  <a:lnTo>
                    <a:pt x="768285" y="91986"/>
                  </a:lnTo>
                  <a:lnTo>
                    <a:pt x="772396" y="142257"/>
                  </a:lnTo>
                  <a:lnTo>
                    <a:pt x="768082" y="186524"/>
                  </a:lnTo>
                  <a:lnTo>
                    <a:pt x="756345" y="206862"/>
                  </a:lnTo>
                  <a:lnTo>
                    <a:pt x="744582" y="212199"/>
                  </a:lnTo>
                  <a:lnTo>
                    <a:pt x="738566" y="212199"/>
                  </a:lnTo>
                  <a:lnTo>
                    <a:pt x="683883" y="230856"/>
                  </a:lnTo>
                  <a:lnTo>
                    <a:pt x="645084" y="263047"/>
                  </a:lnTo>
                  <a:lnTo>
                    <a:pt x="621958" y="293534"/>
                  </a:lnTo>
                  <a:lnTo>
                    <a:pt x="614296" y="307083"/>
                  </a:lnTo>
                  <a:lnTo>
                    <a:pt x="614296" y="343206"/>
                  </a:lnTo>
                  <a:lnTo>
                    <a:pt x="248471" y="343206"/>
                  </a:lnTo>
                  <a:lnTo>
                    <a:pt x="155862" y="372552"/>
                  </a:lnTo>
                  <a:close/>
                </a:path>
                <a:path w="4371975" h="6014084">
                  <a:moveTo>
                    <a:pt x="2897723" y="569706"/>
                  </a:moveTo>
                  <a:lnTo>
                    <a:pt x="2536304" y="569706"/>
                  </a:lnTo>
                  <a:lnTo>
                    <a:pt x="2536304" y="313860"/>
                  </a:lnTo>
                  <a:lnTo>
                    <a:pt x="2631218" y="142257"/>
                  </a:lnTo>
                  <a:lnTo>
                    <a:pt x="2877384" y="142257"/>
                  </a:lnTo>
                  <a:lnTo>
                    <a:pt x="3146126" y="97119"/>
                  </a:lnTo>
                  <a:lnTo>
                    <a:pt x="3080636" y="187394"/>
                  </a:lnTo>
                  <a:lnTo>
                    <a:pt x="3035484" y="221281"/>
                  </a:lnTo>
                  <a:lnTo>
                    <a:pt x="3042263" y="259641"/>
                  </a:lnTo>
                  <a:lnTo>
                    <a:pt x="2897723" y="311556"/>
                  </a:lnTo>
                  <a:lnTo>
                    <a:pt x="2897723" y="569706"/>
                  </a:lnTo>
                  <a:close/>
                </a:path>
                <a:path w="4371975" h="6014084">
                  <a:moveTo>
                    <a:pt x="1163170" y="569706"/>
                  </a:moveTo>
                  <a:lnTo>
                    <a:pt x="808531" y="569706"/>
                  </a:lnTo>
                  <a:lnTo>
                    <a:pt x="808531" y="356761"/>
                  </a:lnTo>
                  <a:lnTo>
                    <a:pt x="862767" y="142257"/>
                  </a:lnTo>
                  <a:lnTo>
                    <a:pt x="1357405" y="142257"/>
                  </a:lnTo>
                  <a:lnTo>
                    <a:pt x="1353909" y="150512"/>
                  </a:lnTo>
                  <a:lnTo>
                    <a:pt x="1344693" y="171044"/>
                  </a:lnTo>
                  <a:lnTo>
                    <a:pt x="1331664" y="197497"/>
                  </a:lnTo>
                  <a:lnTo>
                    <a:pt x="1316727" y="223518"/>
                  </a:lnTo>
                  <a:lnTo>
                    <a:pt x="1312024" y="243894"/>
                  </a:lnTo>
                  <a:lnTo>
                    <a:pt x="1321507" y="257930"/>
                  </a:lnTo>
                  <a:lnTo>
                    <a:pt x="1334803" y="266044"/>
                  </a:lnTo>
                  <a:lnTo>
                    <a:pt x="1341541" y="268655"/>
                  </a:lnTo>
                  <a:lnTo>
                    <a:pt x="1316727" y="300305"/>
                  </a:lnTo>
                  <a:lnTo>
                    <a:pt x="1163170" y="300305"/>
                  </a:lnTo>
                  <a:lnTo>
                    <a:pt x="1163170" y="569706"/>
                  </a:lnTo>
                  <a:close/>
                </a:path>
                <a:path w="4371975" h="6014084">
                  <a:moveTo>
                    <a:pt x="2333053" y="569706"/>
                  </a:moveTo>
                  <a:lnTo>
                    <a:pt x="1980718" y="569706"/>
                  </a:lnTo>
                  <a:lnTo>
                    <a:pt x="1980718" y="338665"/>
                  </a:lnTo>
                  <a:lnTo>
                    <a:pt x="2044556" y="287228"/>
                  </a:lnTo>
                  <a:lnTo>
                    <a:pt x="2059768" y="275432"/>
                  </a:lnTo>
                  <a:lnTo>
                    <a:pt x="2071802" y="252737"/>
                  </a:lnTo>
                  <a:lnTo>
                    <a:pt x="2091793" y="206862"/>
                  </a:lnTo>
                  <a:lnTo>
                    <a:pt x="2110259" y="162436"/>
                  </a:lnTo>
                  <a:lnTo>
                    <a:pt x="2118479" y="142257"/>
                  </a:lnTo>
                  <a:lnTo>
                    <a:pt x="2380510" y="142257"/>
                  </a:lnTo>
                  <a:lnTo>
                    <a:pt x="2567965" y="171603"/>
                  </a:lnTo>
                  <a:lnTo>
                    <a:pt x="2501392" y="318333"/>
                  </a:lnTo>
                  <a:lnTo>
                    <a:pt x="2333053" y="318333"/>
                  </a:lnTo>
                  <a:lnTo>
                    <a:pt x="2333053" y="569706"/>
                  </a:lnTo>
                  <a:close/>
                </a:path>
                <a:path w="4371975" h="6014084">
                  <a:moveTo>
                    <a:pt x="3453309" y="569706"/>
                  </a:moveTo>
                  <a:lnTo>
                    <a:pt x="3107754" y="569706"/>
                  </a:lnTo>
                  <a:lnTo>
                    <a:pt x="3107754" y="270959"/>
                  </a:lnTo>
                  <a:lnTo>
                    <a:pt x="3161923" y="232531"/>
                  </a:lnTo>
                  <a:lnTo>
                    <a:pt x="3195789" y="207961"/>
                  </a:lnTo>
                  <a:lnTo>
                    <a:pt x="3210803" y="178092"/>
                  </a:lnTo>
                  <a:lnTo>
                    <a:pt x="3214377" y="152874"/>
                  </a:lnTo>
                  <a:lnTo>
                    <a:pt x="3213922" y="142257"/>
                  </a:lnTo>
                  <a:lnTo>
                    <a:pt x="3543612" y="142257"/>
                  </a:lnTo>
                  <a:lnTo>
                    <a:pt x="3685915" y="198712"/>
                  </a:lnTo>
                  <a:lnTo>
                    <a:pt x="3575273" y="309319"/>
                  </a:lnTo>
                  <a:lnTo>
                    <a:pt x="3453309" y="309319"/>
                  </a:lnTo>
                  <a:lnTo>
                    <a:pt x="3453309" y="569706"/>
                  </a:lnTo>
                  <a:close/>
                </a:path>
                <a:path w="4371975" h="6014084">
                  <a:moveTo>
                    <a:pt x="4031470" y="569706"/>
                  </a:moveTo>
                  <a:lnTo>
                    <a:pt x="3694932" y="569706"/>
                  </a:lnTo>
                  <a:lnTo>
                    <a:pt x="3694932" y="334192"/>
                  </a:lnTo>
                  <a:lnTo>
                    <a:pt x="3941099" y="142257"/>
                  </a:lnTo>
                  <a:lnTo>
                    <a:pt x="4185095" y="142257"/>
                  </a:lnTo>
                  <a:lnTo>
                    <a:pt x="4140722" y="290351"/>
                  </a:lnTo>
                  <a:lnTo>
                    <a:pt x="4123761" y="290351"/>
                  </a:lnTo>
                  <a:lnTo>
                    <a:pt x="4115598" y="291224"/>
                  </a:lnTo>
                  <a:lnTo>
                    <a:pt x="4069842" y="291224"/>
                  </a:lnTo>
                  <a:lnTo>
                    <a:pt x="4051809" y="349984"/>
                  </a:lnTo>
                  <a:lnTo>
                    <a:pt x="4031470" y="368011"/>
                  </a:lnTo>
                  <a:lnTo>
                    <a:pt x="4031470" y="569706"/>
                  </a:lnTo>
                  <a:close/>
                </a:path>
                <a:path w="4371975" h="6014084">
                  <a:moveTo>
                    <a:pt x="744176" y="212384"/>
                  </a:moveTo>
                  <a:lnTo>
                    <a:pt x="738566" y="212199"/>
                  </a:lnTo>
                  <a:lnTo>
                    <a:pt x="744582" y="212199"/>
                  </a:lnTo>
                  <a:lnTo>
                    <a:pt x="744176" y="212384"/>
                  </a:lnTo>
                  <a:close/>
                </a:path>
                <a:path w="4371975" h="6014084">
                  <a:moveTo>
                    <a:pt x="4371974" y="569706"/>
                  </a:moveTo>
                  <a:lnTo>
                    <a:pt x="4257365" y="569706"/>
                  </a:lnTo>
                  <a:lnTo>
                    <a:pt x="4257365" y="338665"/>
                  </a:lnTo>
                  <a:lnTo>
                    <a:pt x="4371974" y="212832"/>
                  </a:lnTo>
                  <a:lnTo>
                    <a:pt x="4371974" y="569706"/>
                  </a:lnTo>
                  <a:close/>
                </a:path>
                <a:path w="4371975" h="6014084">
                  <a:moveTo>
                    <a:pt x="4137638" y="300644"/>
                  </a:moveTo>
                  <a:lnTo>
                    <a:pt x="4123761" y="290351"/>
                  </a:lnTo>
                  <a:lnTo>
                    <a:pt x="4140722" y="290351"/>
                  </a:lnTo>
                  <a:lnTo>
                    <a:pt x="4137638" y="300644"/>
                  </a:lnTo>
                  <a:close/>
                </a:path>
                <a:path w="4371975" h="6014084">
                  <a:moveTo>
                    <a:pt x="4103740" y="300644"/>
                  </a:moveTo>
                  <a:lnTo>
                    <a:pt x="4069842" y="291224"/>
                  </a:lnTo>
                  <a:lnTo>
                    <a:pt x="4115598" y="291224"/>
                  </a:lnTo>
                  <a:lnTo>
                    <a:pt x="4113062" y="291495"/>
                  </a:lnTo>
                  <a:lnTo>
                    <a:pt x="4106177" y="297213"/>
                  </a:lnTo>
                  <a:lnTo>
                    <a:pt x="4103740" y="300644"/>
                  </a:lnTo>
                  <a:close/>
                </a:path>
                <a:path w="4371975" h="6014084">
                  <a:moveTo>
                    <a:pt x="3532358" y="352220"/>
                  </a:moveTo>
                  <a:lnTo>
                    <a:pt x="3453309" y="309319"/>
                  </a:lnTo>
                  <a:lnTo>
                    <a:pt x="3575273" y="309319"/>
                  </a:lnTo>
                  <a:lnTo>
                    <a:pt x="3532358" y="352220"/>
                  </a:lnTo>
                  <a:close/>
                </a:path>
                <a:path w="4371975" h="6014084">
                  <a:moveTo>
                    <a:pt x="2491152" y="340902"/>
                  </a:moveTo>
                  <a:lnTo>
                    <a:pt x="2333053" y="318333"/>
                  </a:lnTo>
                  <a:lnTo>
                    <a:pt x="2501392" y="318333"/>
                  </a:lnTo>
                  <a:lnTo>
                    <a:pt x="2491152" y="340902"/>
                  </a:lnTo>
                  <a:close/>
                </a:path>
                <a:path w="4371975" h="6014084">
                  <a:moveTo>
                    <a:pt x="614296" y="569706"/>
                  </a:moveTo>
                  <a:lnTo>
                    <a:pt x="248471" y="569706"/>
                  </a:lnTo>
                  <a:lnTo>
                    <a:pt x="248471" y="343206"/>
                  </a:lnTo>
                  <a:lnTo>
                    <a:pt x="614296" y="343206"/>
                  </a:lnTo>
                  <a:lnTo>
                    <a:pt x="614296" y="569706"/>
                  </a:lnTo>
                  <a:close/>
                </a:path>
                <a:path w="4371975" h="6014084">
                  <a:moveTo>
                    <a:pt x="4371974" y="6013924"/>
                  </a:moveTo>
                  <a:lnTo>
                    <a:pt x="0" y="6013924"/>
                  </a:lnTo>
                  <a:lnTo>
                    <a:pt x="0" y="553169"/>
                  </a:lnTo>
                  <a:lnTo>
                    <a:pt x="47456" y="528296"/>
                  </a:lnTo>
                  <a:lnTo>
                    <a:pt x="47456" y="569706"/>
                  </a:lnTo>
                  <a:lnTo>
                    <a:pt x="4371974" y="569706"/>
                  </a:lnTo>
                  <a:lnTo>
                    <a:pt x="4371974" y="6013924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4097055" y="3244879"/>
              <a:ext cx="4187190" cy="5824220"/>
            </a:xfrm>
            <a:custGeom>
              <a:avLst/>
              <a:gdLst/>
              <a:ahLst/>
              <a:cxnLst/>
              <a:rect l="l" t="t" r="r" b="b"/>
              <a:pathLst>
                <a:path w="4187190" h="5824220">
                  <a:moveTo>
                    <a:pt x="4186620" y="5823736"/>
                  </a:moveTo>
                  <a:lnTo>
                    <a:pt x="0" y="5823736"/>
                  </a:lnTo>
                  <a:lnTo>
                    <a:pt x="0" y="5789036"/>
                  </a:lnTo>
                  <a:lnTo>
                    <a:pt x="4186620" y="5789036"/>
                  </a:lnTo>
                  <a:lnTo>
                    <a:pt x="4186620" y="5823736"/>
                  </a:lnTo>
                  <a:close/>
                </a:path>
                <a:path w="4187190" h="5824220">
                  <a:moveTo>
                    <a:pt x="507925" y="5420821"/>
                  </a:moveTo>
                  <a:lnTo>
                    <a:pt x="306029" y="5420821"/>
                  </a:lnTo>
                  <a:lnTo>
                    <a:pt x="306029" y="5386121"/>
                  </a:lnTo>
                  <a:lnTo>
                    <a:pt x="507925" y="5386121"/>
                  </a:lnTo>
                  <a:lnTo>
                    <a:pt x="507925" y="5420821"/>
                  </a:lnTo>
                  <a:close/>
                </a:path>
                <a:path w="4187190" h="5824220">
                  <a:moveTo>
                    <a:pt x="911648" y="5420821"/>
                  </a:moveTo>
                  <a:lnTo>
                    <a:pt x="709820" y="5420821"/>
                  </a:lnTo>
                  <a:lnTo>
                    <a:pt x="709820" y="5386121"/>
                  </a:lnTo>
                  <a:lnTo>
                    <a:pt x="911648" y="5386121"/>
                  </a:lnTo>
                  <a:lnTo>
                    <a:pt x="911648" y="5420821"/>
                  </a:lnTo>
                  <a:close/>
                </a:path>
                <a:path w="4187190" h="5824220">
                  <a:moveTo>
                    <a:pt x="1315439" y="5420821"/>
                  </a:moveTo>
                  <a:lnTo>
                    <a:pt x="1113544" y="5420821"/>
                  </a:lnTo>
                  <a:lnTo>
                    <a:pt x="1113544" y="5386121"/>
                  </a:lnTo>
                  <a:lnTo>
                    <a:pt x="1315439" y="5386121"/>
                  </a:lnTo>
                  <a:lnTo>
                    <a:pt x="1315439" y="5420821"/>
                  </a:lnTo>
                  <a:close/>
                </a:path>
                <a:path w="4187190" h="5824220">
                  <a:moveTo>
                    <a:pt x="1719230" y="5420821"/>
                  </a:moveTo>
                  <a:lnTo>
                    <a:pt x="1517335" y="5420821"/>
                  </a:lnTo>
                  <a:lnTo>
                    <a:pt x="1517335" y="5386121"/>
                  </a:lnTo>
                  <a:lnTo>
                    <a:pt x="1719230" y="5386121"/>
                  </a:lnTo>
                  <a:lnTo>
                    <a:pt x="1719230" y="5420821"/>
                  </a:lnTo>
                  <a:close/>
                </a:path>
                <a:path w="4187190" h="5824220">
                  <a:moveTo>
                    <a:pt x="2123021" y="5420821"/>
                  </a:moveTo>
                  <a:lnTo>
                    <a:pt x="1921126" y="5420821"/>
                  </a:lnTo>
                  <a:lnTo>
                    <a:pt x="1921126" y="5386121"/>
                  </a:lnTo>
                  <a:lnTo>
                    <a:pt x="2123021" y="5386121"/>
                  </a:lnTo>
                  <a:lnTo>
                    <a:pt x="2123021" y="5420821"/>
                  </a:lnTo>
                  <a:close/>
                </a:path>
                <a:path w="4187190" h="5824220">
                  <a:moveTo>
                    <a:pt x="2526745" y="5420821"/>
                  </a:moveTo>
                  <a:lnTo>
                    <a:pt x="2324849" y="5420821"/>
                  </a:lnTo>
                  <a:lnTo>
                    <a:pt x="2324849" y="5386121"/>
                  </a:lnTo>
                  <a:lnTo>
                    <a:pt x="2526745" y="5386121"/>
                  </a:lnTo>
                  <a:lnTo>
                    <a:pt x="2526745" y="5420821"/>
                  </a:lnTo>
                  <a:close/>
                </a:path>
                <a:path w="4187190" h="5824220">
                  <a:moveTo>
                    <a:pt x="2930536" y="5420821"/>
                  </a:moveTo>
                  <a:lnTo>
                    <a:pt x="2728640" y="5420821"/>
                  </a:lnTo>
                  <a:lnTo>
                    <a:pt x="2728640" y="5386121"/>
                  </a:lnTo>
                  <a:lnTo>
                    <a:pt x="2930536" y="5386121"/>
                  </a:lnTo>
                  <a:lnTo>
                    <a:pt x="2930536" y="5420821"/>
                  </a:lnTo>
                  <a:close/>
                </a:path>
                <a:path w="4187190" h="5824220">
                  <a:moveTo>
                    <a:pt x="3334327" y="5420821"/>
                  </a:moveTo>
                  <a:lnTo>
                    <a:pt x="3132431" y="5420821"/>
                  </a:lnTo>
                  <a:lnTo>
                    <a:pt x="3132431" y="5386121"/>
                  </a:lnTo>
                  <a:lnTo>
                    <a:pt x="3334327" y="5386121"/>
                  </a:lnTo>
                  <a:lnTo>
                    <a:pt x="3334327" y="5420821"/>
                  </a:lnTo>
                  <a:close/>
                </a:path>
                <a:path w="4187190" h="5824220">
                  <a:moveTo>
                    <a:pt x="3738118" y="5420821"/>
                  </a:moveTo>
                  <a:lnTo>
                    <a:pt x="3536223" y="5420821"/>
                  </a:lnTo>
                  <a:lnTo>
                    <a:pt x="3536223" y="5386121"/>
                  </a:lnTo>
                  <a:lnTo>
                    <a:pt x="3738118" y="5386121"/>
                  </a:lnTo>
                  <a:lnTo>
                    <a:pt x="3738118" y="5420821"/>
                  </a:lnTo>
                  <a:close/>
                </a:path>
                <a:path w="4187190" h="5824220">
                  <a:moveTo>
                    <a:pt x="4141842" y="5420821"/>
                  </a:moveTo>
                  <a:lnTo>
                    <a:pt x="3939946" y="5420821"/>
                  </a:lnTo>
                  <a:lnTo>
                    <a:pt x="3939946" y="5386121"/>
                  </a:lnTo>
                  <a:lnTo>
                    <a:pt x="4141842" y="5386121"/>
                  </a:lnTo>
                  <a:lnTo>
                    <a:pt x="4141842" y="5420821"/>
                  </a:lnTo>
                  <a:close/>
                </a:path>
                <a:path w="4187190" h="5824220">
                  <a:moveTo>
                    <a:pt x="104134" y="5420821"/>
                  </a:moveTo>
                  <a:lnTo>
                    <a:pt x="0" y="5420821"/>
                  </a:lnTo>
                  <a:lnTo>
                    <a:pt x="0" y="5386121"/>
                  </a:lnTo>
                  <a:lnTo>
                    <a:pt x="104134" y="5386121"/>
                  </a:lnTo>
                  <a:lnTo>
                    <a:pt x="104134" y="5420821"/>
                  </a:lnTo>
                  <a:close/>
                </a:path>
                <a:path w="4187190" h="5824220">
                  <a:moveTo>
                    <a:pt x="4186620" y="5017905"/>
                  </a:moveTo>
                  <a:lnTo>
                    <a:pt x="0" y="5017905"/>
                  </a:lnTo>
                  <a:lnTo>
                    <a:pt x="0" y="4983205"/>
                  </a:lnTo>
                  <a:lnTo>
                    <a:pt x="4186620" y="4983205"/>
                  </a:lnTo>
                  <a:lnTo>
                    <a:pt x="4186620" y="5017905"/>
                  </a:lnTo>
                  <a:close/>
                </a:path>
                <a:path w="4187190" h="5824220">
                  <a:moveTo>
                    <a:pt x="4186620" y="4614990"/>
                  </a:moveTo>
                  <a:lnTo>
                    <a:pt x="0" y="4614990"/>
                  </a:lnTo>
                  <a:lnTo>
                    <a:pt x="0" y="4580290"/>
                  </a:lnTo>
                  <a:lnTo>
                    <a:pt x="4186620" y="4580290"/>
                  </a:lnTo>
                  <a:lnTo>
                    <a:pt x="4186620" y="4614990"/>
                  </a:lnTo>
                  <a:close/>
                </a:path>
                <a:path w="4187190" h="5824220">
                  <a:moveTo>
                    <a:pt x="507925" y="4212075"/>
                  </a:moveTo>
                  <a:lnTo>
                    <a:pt x="306029" y="4212075"/>
                  </a:lnTo>
                  <a:lnTo>
                    <a:pt x="306029" y="4177375"/>
                  </a:lnTo>
                  <a:lnTo>
                    <a:pt x="507925" y="4177375"/>
                  </a:lnTo>
                  <a:lnTo>
                    <a:pt x="507925" y="4212075"/>
                  </a:lnTo>
                  <a:close/>
                </a:path>
                <a:path w="4187190" h="5824220">
                  <a:moveTo>
                    <a:pt x="911648" y="4212075"/>
                  </a:moveTo>
                  <a:lnTo>
                    <a:pt x="709820" y="4212075"/>
                  </a:lnTo>
                  <a:lnTo>
                    <a:pt x="709820" y="4177375"/>
                  </a:lnTo>
                  <a:lnTo>
                    <a:pt x="911648" y="4177375"/>
                  </a:lnTo>
                  <a:lnTo>
                    <a:pt x="911648" y="4212075"/>
                  </a:lnTo>
                  <a:close/>
                </a:path>
                <a:path w="4187190" h="5824220">
                  <a:moveTo>
                    <a:pt x="1315439" y="4212075"/>
                  </a:moveTo>
                  <a:lnTo>
                    <a:pt x="1113544" y="4212075"/>
                  </a:lnTo>
                  <a:lnTo>
                    <a:pt x="1113544" y="4177375"/>
                  </a:lnTo>
                  <a:lnTo>
                    <a:pt x="1315439" y="4177375"/>
                  </a:lnTo>
                  <a:lnTo>
                    <a:pt x="1315439" y="4212075"/>
                  </a:lnTo>
                  <a:close/>
                </a:path>
                <a:path w="4187190" h="5824220">
                  <a:moveTo>
                    <a:pt x="1719230" y="4212075"/>
                  </a:moveTo>
                  <a:lnTo>
                    <a:pt x="1517335" y="4212075"/>
                  </a:lnTo>
                  <a:lnTo>
                    <a:pt x="1517335" y="4177375"/>
                  </a:lnTo>
                  <a:lnTo>
                    <a:pt x="1719230" y="4177375"/>
                  </a:lnTo>
                  <a:lnTo>
                    <a:pt x="1719230" y="4212075"/>
                  </a:lnTo>
                  <a:close/>
                </a:path>
                <a:path w="4187190" h="5824220">
                  <a:moveTo>
                    <a:pt x="2123021" y="4212075"/>
                  </a:moveTo>
                  <a:lnTo>
                    <a:pt x="1921126" y="4212075"/>
                  </a:lnTo>
                  <a:lnTo>
                    <a:pt x="1921126" y="4177375"/>
                  </a:lnTo>
                  <a:lnTo>
                    <a:pt x="2123021" y="4177375"/>
                  </a:lnTo>
                  <a:lnTo>
                    <a:pt x="2123021" y="4212075"/>
                  </a:lnTo>
                  <a:close/>
                </a:path>
                <a:path w="4187190" h="5824220">
                  <a:moveTo>
                    <a:pt x="2526745" y="4212075"/>
                  </a:moveTo>
                  <a:lnTo>
                    <a:pt x="2324849" y="4212075"/>
                  </a:lnTo>
                  <a:lnTo>
                    <a:pt x="2324849" y="4177375"/>
                  </a:lnTo>
                  <a:lnTo>
                    <a:pt x="2526745" y="4177375"/>
                  </a:lnTo>
                  <a:lnTo>
                    <a:pt x="2526745" y="4212075"/>
                  </a:lnTo>
                  <a:close/>
                </a:path>
                <a:path w="4187190" h="5824220">
                  <a:moveTo>
                    <a:pt x="2930536" y="4212075"/>
                  </a:moveTo>
                  <a:lnTo>
                    <a:pt x="2728640" y="4212075"/>
                  </a:lnTo>
                  <a:lnTo>
                    <a:pt x="2728640" y="4177375"/>
                  </a:lnTo>
                  <a:lnTo>
                    <a:pt x="2930536" y="4177375"/>
                  </a:lnTo>
                  <a:lnTo>
                    <a:pt x="2930536" y="4212075"/>
                  </a:lnTo>
                  <a:close/>
                </a:path>
                <a:path w="4187190" h="5824220">
                  <a:moveTo>
                    <a:pt x="3334327" y="4212075"/>
                  </a:moveTo>
                  <a:lnTo>
                    <a:pt x="3132431" y="4212075"/>
                  </a:lnTo>
                  <a:lnTo>
                    <a:pt x="3132431" y="4177375"/>
                  </a:lnTo>
                  <a:lnTo>
                    <a:pt x="3334327" y="4177375"/>
                  </a:lnTo>
                  <a:lnTo>
                    <a:pt x="3334327" y="4212075"/>
                  </a:lnTo>
                  <a:close/>
                </a:path>
                <a:path w="4187190" h="5824220">
                  <a:moveTo>
                    <a:pt x="3738118" y="4212075"/>
                  </a:moveTo>
                  <a:lnTo>
                    <a:pt x="3536223" y="4212075"/>
                  </a:lnTo>
                  <a:lnTo>
                    <a:pt x="3536223" y="4177375"/>
                  </a:lnTo>
                  <a:lnTo>
                    <a:pt x="3738118" y="4177375"/>
                  </a:lnTo>
                  <a:lnTo>
                    <a:pt x="3738118" y="4212075"/>
                  </a:lnTo>
                  <a:close/>
                </a:path>
                <a:path w="4187190" h="5824220">
                  <a:moveTo>
                    <a:pt x="4141842" y="4212075"/>
                  </a:moveTo>
                  <a:lnTo>
                    <a:pt x="3939946" y="4212075"/>
                  </a:lnTo>
                  <a:lnTo>
                    <a:pt x="3939946" y="4177375"/>
                  </a:lnTo>
                  <a:lnTo>
                    <a:pt x="4141842" y="4177375"/>
                  </a:lnTo>
                  <a:lnTo>
                    <a:pt x="4141842" y="4212075"/>
                  </a:lnTo>
                  <a:close/>
                </a:path>
                <a:path w="4187190" h="5824220">
                  <a:moveTo>
                    <a:pt x="104134" y="4212075"/>
                  </a:moveTo>
                  <a:lnTo>
                    <a:pt x="0" y="4212075"/>
                  </a:lnTo>
                  <a:lnTo>
                    <a:pt x="0" y="4177375"/>
                  </a:lnTo>
                  <a:lnTo>
                    <a:pt x="104134" y="4177375"/>
                  </a:lnTo>
                  <a:lnTo>
                    <a:pt x="104134" y="4212075"/>
                  </a:lnTo>
                  <a:close/>
                </a:path>
                <a:path w="4187190" h="5824220">
                  <a:moveTo>
                    <a:pt x="4186620" y="3809227"/>
                  </a:moveTo>
                  <a:lnTo>
                    <a:pt x="0" y="3809227"/>
                  </a:lnTo>
                  <a:lnTo>
                    <a:pt x="0" y="3774527"/>
                  </a:lnTo>
                  <a:lnTo>
                    <a:pt x="4186620" y="3774527"/>
                  </a:lnTo>
                  <a:lnTo>
                    <a:pt x="4186620" y="3809227"/>
                  </a:lnTo>
                  <a:close/>
                </a:path>
                <a:path w="4187190" h="5824220">
                  <a:moveTo>
                    <a:pt x="4186620" y="3406312"/>
                  </a:moveTo>
                  <a:lnTo>
                    <a:pt x="0" y="3406312"/>
                  </a:lnTo>
                  <a:lnTo>
                    <a:pt x="0" y="3371612"/>
                  </a:lnTo>
                  <a:lnTo>
                    <a:pt x="4186620" y="3371612"/>
                  </a:lnTo>
                  <a:lnTo>
                    <a:pt x="4186620" y="3406312"/>
                  </a:lnTo>
                  <a:close/>
                </a:path>
                <a:path w="4187190" h="5824220">
                  <a:moveTo>
                    <a:pt x="507925" y="3003396"/>
                  </a:moveTo>
                  <a:lnTo>
                    <a:pt x="306029" y="3003396"/>
                  </a:lnTo>
                  <a:lnTo>
                    <a:pt x="306029" y="2968696"/>
                  </a:lnTo>
                  <a:lnTo>
                    <a:pt x="507925" y="2968696"/>
                  </a:lnTo>
                  <a:lnTo>
                    <a:pt x="507925" y="3003396"/>
                  </a:lnTo>
                  <a:close/>
                </a:path>
                <a:path w="4187190" h="5824220">
                  <a:moveTo>
                    <a:pt x="911648" y="3003396"/>
                  </a:moveTo>
                  <a:lnTo>
                    <a:pt x="709820" y="3003396"/>
                  </a:lnTo>
                  <a:lnTo>
                    <a:pt x="709820" y="2968696"/>
                  </a:lnTo>
                  <a:lnTo>
                    <a:pt x="911648" y="2968696"/>
                  </a:lnTo>
                  <a:lnTo>
                    <a:pt x="911648" y="3003396"/>
                  </a:lnTo>
                  <a:close/>
                </a:path>
                <a:path w="4187190" h="5824220">
                  <a:moveTo>
                    <a:pt x="1315439" y="3003396"/>
                  </a:moveTo>
                  <a:lnTo>
                    <a:pt x="1113544" y="3003396"/>
                  </a:lnTo>
                  <a:lnTo>
                    <a:pt x="1113544" y="2968696"/>
                  </a:lnTo>
                  <a:lnTo>
                    <a:pt x="1315439" y="2968696"/>
                  </a:lnTo>
                  <a:lnTo>
                    <a:pt x="1315439" y="3003396"/>
                  </a:lnTo>
                  <a:close/>
                </a:path>
                <a:path w="4187190" h="5824220">
                  <a:moveTo>
                    <a:pt x="1719230" y="3003396"/>
                  </a:moveTo>
                  <a:lnTo>
                    <a:pt x="1517335" y="3003396"/>
                  </a:lnTo>
                  <a:lnTo>
                    <a:pt x="1517335" y="2968696"/>
                  </a:lnTo>
                  <a:lnTo>
                    <a:pt x="1719230" y="2968696"/>
                  </a:lnTo>
                  <a:lnTo>
                    <a:pt x="1719230" y="3003396"/>
                  </a:lnTo>
                  <a:close/>
                </a:path>
                <a:path w="4187190" h="5824220">
                  <a:moveTo>
                    <a:pt x="2123021" y="3003396"/>
                  </a:moveTo>
                  <a:lnTo>
                    <a:pt x="1921126" y="3003396"/>
                  </a:lnTo>
                  <a:lnTo>
                    <a:pt x="1921126" y="2968696"/>
                  </a:lnTo>
                  <a:lnTo>
                    <a:pt x="2123021" y="2968696"/>
                  </a:lnTo>
                  <a:lnTo>
                    <a:pt x="2123021" y="3003396"/>
                  </a:lnTo>
                  <a:close/>
                </a:path>
                <a:path w="4187190" h="5824220">
                  <a:moveTo>
                    <a:pt x="2526745" y="3003396"/>
                  </a:moveTo>
                  <a:lnTo>
                    <a:pt x="2324849" y="3003396"/>
                  </a:lnTo>
                  <a:lnTo>
                    <a:pt x="2324849" y="2968696"/>
                  </a:lnTo>
                  <a:lnTo>
                    <a:pt x="2526745" y="2968696"/>
                  </a:lnTo>
                  <a:lnTo>
                    <a:pt x="2526745" y="3003396"/>
                  </a:lnTo>
                  <a:close/>
                </a:path>
                <a:path w="4187190" h="5824220">
                  <a:moveTo>
                    <a:pt x="2930536" y="3003396"/>
                  </a:moveTo>
                  <a:lnTo>
                    <a:pt x="2728640" y="3003396"/>
                  </a:lnTo>
                  <a:lnTo>
                    <a:pt x="2728640" y="2968696"/>
                  </a:lnTo>
                  <a:lnTo>
                    <a:pt x="2930536" y="2968696"/>
                  </a:lnTo>
                  <a:lnTo>
                    <a:pt x="2930536" y="3003396"/>
                  </a:lnTo>
                  <a:close/>
                </a:path>
                <a:path w="4187190" h="5824220">
                  <a:moveTo>
                    <a:pt x="3334327" y="3003396"/>
                  </a:moveTo>
                  <a:lnTo>
                    <a:pt x="3132431" y="3003396"/>
                  </a:lnTo>
                  <a:lnTo>
                    <a:pt x="3132431" y="2968696"/>
                  </a:lnTo>
                  <a:lnTo>
                    <a:pt x="3334327" y="2968696"/>
                  </a:lnTo>
                  <a:lnTo>
                    <a:pt x="3334327" y="3003396"/>
                  </a:lnTo>
                  <a:close/>
                </a:path>
                <a:path w="4187190" h="5824220">
                  <a:moveTo>
                    <a:pt x="3738118" y="3003396"/>
                  </a:moveTo>
                  <a:lnTo>
                    <a:pt x="3536223" y="3003396"/>
                  </a:lnTo>
                  <a:lnTo>
                    <a:pt x="3536223" y="2968696"/>
                  </a:lnTo>
                  <a:lnTo>
                    <a:pt x="3738118" y="2968696"/>
                  </a:lnTo>
                  <a:lnTo>
                    <a:pt x="3738118" y="3003396"/>
                  </a:lnTo>
                  <a:close/>
                </a:path>
                <a:path w="4187190" h="5824220">
                  <a:moveTo>
                    <a:pt x="4141842" y="3003396"/>
                  </a:moveTo>
                  <a:lnTo>
                    <a:pt x="3939946" y="3003396"/>
                  </a:lnTo>
                  <a:lnTo>
                    <a:pt x="3939946" y="2968696"/>
                  </a:lnTo>
                  <a:lnTo>
                    <a:pt x="4141842" y="2968696"/>
                  </a:lnTo>
                  <a:lnTo>
                    <a:pt x="4141842" y="3003396"/>
                  </a:lnTo>
                  <a:close/>
                </a:path>
                <a:path w="4187190" h="5824220">
                  <a:moveTo>
                    <a:pt x="104134" y="3003396"/>
                  </a:moveTo>
                  <a:lnTo>
                    <a:pt x="0" y="3003396"/>
                  </a:lnTo>
                  <a:lnTo>
                    <a:pt x="0" y="2968696"/>
                  </a:lnTo>
                  <a:lnTo>
                    <a:pt x="104134" y="2968696"/>
                  </a:lnTo>
                  <a:lnTo>
                    <a:pt x="104134" y="3003396"/>
                  </a:lnTo>
                  <a:close/>
                </a:path>
                <a:path w="4187190" h="5824220">
                  <a:moveTo>
                    <a:pt x="4186620" y="2600481"/>
                  </a:moveTo>
                  <a:lnTo>
                    <a:pt x="0" y="2600481"/>
                  </a:lnTo>
                  <a:lnTo>
                    <a:pt x="0" y="2565781"/>
                  </a:lnTo>
                  <a:lnTo>
                    <a:pt x="4186620" y="2565781"/>
                  </a:lnTo>
                  <a:lnTo>
                    <a:pt x="4186620" y="2600481"/>
                  </a:lnTo>
                  <a:close/>
                </a:path>
                <a:path w="4187190" h="5824220">
                  <a:moveTo>
                    <a:pt x="4186620" y="2197566"/>
                  </a:moveTo>
                  <a:lnTo>
                    <a:pt x="0" y="2197566"/>
                  </a:lnTo>
                  <a:lnTo>
                    <a:pt x="0" y="2162865"/>
                  </a:lnTo>
                  <a:lnTo>
                    <a:pt x="4186620" y="2162865"/>
                  </a:lnTo>
                  <a:lnTo>
                    <a:pt x="4186620" y="2197566"/>
                  </a:lnTo>
                  <a:close/>
                </a:path>
                <a:path w="4187190" h="5824220">
                  <a:moveTo>
                    <a:pt x="507925" y="1794650"/>
                  </a:moveTo>
                  <a:lnTo>
                    <a:pt x="306029" y="1794650"/>
                  </a:lnTo>
                  <a:lnTo>
                    <a:pt x="306029" y="1759950"/>
                  </a:lnTo>
                  <a:lnTo>
                    <a:pt x="507925" y="1759950"/>
                  </a:lnTo>
                  <a:lnTo>
                    <a:pt x="507925" y="1794650"/>
                  </a:lnTo>
                  <a:close/>
                </a:path>
                <a:path w="4187190" h="5824220">
                  <a:moveTo>
                    <a:pt x="911648" y="1794650"/>
                  </a:moveTo>
                  <a:lnTo>
                    <a:pt x="709820" y="1794650"/>
                  </a:lnTo>
                  <a:lnTo>
                    <a:pt x="709820" y="1759950"/>
                  </a:lnTo>
                  <a:lnTo>
                    <a:pt x="911648" y="1759950"/>
                  </a:lnTo>
                  <a:lnTo>
                    <a:pt x="911648" y="1794650"/>
                  </a:lnTo>
                  <a:close/>
                </a:path>
                <a:path w="4187190" h="5824220">
                  <a:moveTo>
                    <a:pt x="1315439" y="1794650"/>
                  </a:moveTo>
                  <a:lnTo>
                    <a:pt x="1113544" y="1794650"/>
                  </a:lnTo>
                  <a:lnTo>
                    <a:pt x="1113544" y="1759950"/>
                  </a:lnTo>
                  <a:lnTo>
                    <a:pt x="1315439" y="1759950"/>
                  </a:lnTo>
                  <a:lnTo>
                    <a:pt x="1315439" y="1794650"/>
                  </a:lnTo>
                  <a:close/>
                </a:path>
                <a:path w="4187190" h="5824220">
                  <a:moveTo>
                    <a:pt x="1719230" y="1794650"/>
                  </a:moveTo>
                  <a:lnTo>
                    <a:pt x="1517335" y="1794650"/>
                  </a:lnTo>
                  <a:lnTo>
                    <a:pt x="1517335" y="1759950"/>
                  </a:lnTo>
                  <a:lnTo>
                    <a:pt x="1719230" y="1759950"/>
                  </a:lnTo>
                  <a:lnTo>
                    <a:pt x="1719230" y="1794650"/>
                  </a:lnTo>
                  <a:close/>
                </a:path>
                <a:path w="4187190" h="5824220">
                  <a:moveTo>
                    <a:pt x="2123021" y="1794650"/>
                  </a:moveTo>
                  <a:lnTo>
                    <a:pt x="1921126" y="1794650"/>
                  </a:lnTo>
                  <a:lnTo>
                    <a:pt x="1921126" y="1759950"/>
                  </a:lnTo>
                  <a:lnTo>
                    <a:pt x="2123021" y="1759950"/>
                  </a:lnTo>
                  <a:lnTo>
                    <a:pt x="2123021" y="1794650"/>
                  </a:lnTo>
                  <a:close/>
                </a:path>
                <a:path w="4187190" h="5824220">
                  <a:moveTo>
                    <a:pt x="2526745" y="1794650"/>
                  </a:moveTo>
                  <a:lnTo>
                    <a:pt x="2324849" y="1794650"/>
                  </a:lnTo>
                  <a:lnTo>
                    <a:pt x="2324849" y="1759950"/>
                  </a:lnTo>
                  <a:lnTo>
                    <a:pt x="2526745" y="1759950"/>
                  </a:lnTo>
                  <a:lnTo>
                    <a:pt x="2526745" y="1794650"/>
                  </a:lnTo>
                  <a:close/>
                </a:path>
                <a:path w="4187190" h="5824220">
                  <a:moveTo>
                    <a:pt x="2930536" y="1794650"/>
                  </a:moveTo>
                  <a:lnTo>
                    <a:pt x="2728640" y="1794650"/>
                  </a:lnTo>
                  <a:lnTo>
                    <a:pt x="2728640" y="1759950"/>
                  </a:lnTo>
                  <a:lnTo>
                    <a:pt x="2930536" y="1759950"/>
                  </a:lnTo>
                  <a:lnTo>
                    <a:pt x="2930536" y="1794650"/>
                  </a:lnTo>
                  <a:close/>
                </a:path>
                <a:path w="4187190" h="5824220">
                  <a:moveTo>
                    <a:pt x="3334327" y="1794650"/>
                  </a:moveTo>
                  <a:lnTo>
                    <a:pt x="3132431" y="1794650"/>
                  </a:lnTo>
                  <a:lnTo>
                    <a:pt x="3132431" y="1759950"/>
                  </a:lnTo>
                  <a:lnTo>
                    <a:pt x="3334327" y="1759950"/>
                  </a:lnTo>
                  <a:lnTo>
                    <a:pt x="3334327" y="1794650"/>
                  </a:lnTo>
                  <a:close/>
                </a:path>
                <a:path w="4187190" h="5824220">
                  <a:moveTo>
                    <a:pt x="3738118" y="1794650"/>
                  </a:moveTo>
                  <a:lnTo>
                    <a:pt x="3536223" y="1794650"/>
                  </a:lnTo>
                  <a:lnTo>
                    <a:pt x="3536223" y="1759950"/>
                  </a:lnTo>
                  <a:lnTo>
                    <a:pt x="3738118" y="1759950"/>
                  </a:lnTo>
                  <a:lnTo>
                    <a:pt x="3738118" y="1794650"/>
                  </a:lnTo>
                  <a:close/>
                </a:path>
                <a:path w="4187190" h="5824220">
                  <a:moveTo>
                    <a:pt x="4141842" y="1794650"/>
                  </a:moveTo>
                  <a:lnTo>
                    <a:pt x="3939946" y="1794650"/>
                  </a:lnTo>
                  <a:lnTo>
                    <a:pt x="3939946" y="1759950"/>
                  </a:lnTo>
                  <a:lnTo>
                    <a:pt x="4141842" y="1759950"/>
                  </a:lnTo>
                  <a:lnTo>
                    <a:pt x="4141842" y="1794650"/>
                  </a:lnTo>
                  <a:close/>
                </a:path>
                <a:path w="4187190" h="5824220">
                  <a:moveTo>
                    <a:pt x="104134" y="1794650"/>
                  </a:moveTo>
                  <a:lnTo>
                    <a:pt x="0" y="1794650"/>
                  </a:lnTo>
                  <a:lnTo>
                    <a:pt x="0" y="1759950"/>
                  </a:lnTo>
                  <a:lnTo>
                    <a:pt x="104134" y="1759950"/>
                  </a:lnTo>
                  <a:lnTo>
                    <a:pt x="104134" y="1794650"/>
                  </a:lnTo>
                  <a:close/>
                </a:path>
                <a:path w="4187190" h="5824220">
                  <a:moveTo>
                    <a:pt x="4186620" y="1391803"/>
                  </a:moveTo>
                  <a:lnTo>
                    <a:pt x="0" y="1391803"/>
                  </a:lnTo>
                  <a:lnTo>
                    <a:pt x="0" y="1357103"/>
                  </a:lnTo>
                  <a:lnTo>
                    <a:pt x="4186620" y="1357103"/>
                  </a:lnTo>
                  <a:lnTo>
                    <a:pt x="4186620" y="1391803"/>
                  </a:lnTo>
                  <a:close/>
                </a:path>
                <a:path w="4187190" h="5824220">
                  <a:moveTo>
                    <a:pt x="2856910" y="259641"/>
                  </a:moveTo>
                  <a:lnTo>
                    <a:pt x="2720234" y="137513"/>
                  </a:lnTo>
                  <a:lnTo>
                    <a:pt x="2960773" y="97119"/>
                  </a:lnTo>
                  <a:lnTo>
                    <a:pt x="2895282" y="187394"/>
                  </a:lnTo>
                  <a:lnTo>
                    <a:pt x="2850130" y="221281"/>
                  </a:lnTo>
                  <a:lnTo>
                    <a:pt x="2856910" y="259641"/>
                  </a:lnTo>
                  <a:close/>
                </a:path>
                <a:path w="4187190" h="5824220">
                  <a:moveTo>
                    <a:pt x="1131374" y="300305"/>
                  </a:moveTo>
                  <a:lnTo>
                    <a:pt x="1057070" y="300305"/>
                  </a:lnTo>
                  <a:lnTo>
                    <a:pt x="986020" y="142257"/>
                  </a:lnTo>
                  <a:lnTo>
                    <a:pt x="1172051" y="142257"/>
                  </a:lnTo>
                  <a:lnTo>
                    <a:pt x="1168556" y="150512"/>
                  </a:lnTo>
                  <a:lnTo>
                    <a:pt x="1159340" y="171044"/>
                  </a:lnTo>
                  <a:lnTo>
                    <a:pt x="1146310" y="197497"/>
                  </a:lnTo>
                  <a:lnTo>
                    <a:pt x="1131374" y="223518"/>
                  </a:lnTo>
                  <a:lnTo>
                    <a:pt x="1126671" y="243894"/>
                  </a:lnTo>
                  <a:lnTo>
                    <a:pt x="1136154" y="257930"/>
                  </a:lnTo>
                  <a:lnTo>
                    <a:pt x="1149450" y="266044"/>
                  </a:lnTo>
                  <a:lnTo>
                    <a:pt x="1156187" y="268655"/>
                  </a:lnTo>
                  <a:lnTo>
                    <a:pt x="1131374" y="300305"/>
                  </a:lnTo>
                  <a:close/>
                </a:path>
                <a:path w="4187190" h="5824220">
                  <a:moveTo>
                    <a:pt x="2305799" y="340902"/>
                  </a:moveTo>
                  <a:lnTo>
                    <a:pt x="2147699" y="318333"/>
                  </a:lnTo>
                  <a:lnTo>
                    <a:pt x="2242342" y="149644"/>
                  </a:lnTo>
                  <a:lnTo>
                    <a:pt x="2382611" y="171603"/>
                  </a:lnTo>
                  <a:lnTo>
                    <a:pt x="2305799" y="340902"/>
                  </a:lnTo>
                  <a:close/>
                </a:path>
                <a:path w="4187190" h="5824220">
                  <a:moveTo>
                    <a:pt x="432943" y="299628"/>
                  </a:moveTo>
                  <a:lnTo>
                    <a:pt x="214098" y="188411"/>
                  </a:lnTo>
                  <a:lnTo>
                    <a:pt x="388333" y="176076"/>
                  </a:lnTo>
                  <a:lnTo>
                    <a:pt x="566771" y="33886"/>
                  </a:lnTo>
                  <a:lnTo>
                    <a:pt x="569624" y="39706"/>
                  </a:lnTo>
                  <a:lnTo>
                    <a:pt x="576068" y="58437"/>
                  </a:lnTo>
                  <a:lnTo>
                    <a:pt x="582931" y="91986"/>
                  </a:lnTo>
                  <a:lnTo>
                    <a:pt x="587042" y="142257"/>
                  </a:lnTo>
                  <a:lnTo>
                    <a:pt x="582729" y="186524"/>
                  </a:lnTo>
                  <a:lnTo>
                    <a:pt x="570992" y="206862"/>
                  </a:lnTo>
                  <a:lnTo>
                    <a:pt x="559229" y="212199"/>
                  </a:lnTo>
                  <a:lnTo>
                    <a:pt x="553212" y="212199"/>
                  </a:lnTo>
                  <a:lnTo>
                    <a:pt x="507163" y="226060"/>
                  </a:lnTo>
                  <a:lnTo>
                    <a:pt x="471849" y="250856"/>
                  </a:lnTo>
                  <a:lnTo>
                    <a:pt x="447149" y="278180"/>
                  </a:lnTo>
                  <a:lnTo>
                    <a:pt x="432943" y="299628"/>
                  </a:lnTo>
                  <a:close/>
                </a:path>
                <a:path w="4187190" h="5824220">
                  <a:moveTo>
                    <a:pt x="558822" y="212384"/>
                  </a:moveTo>
                  <a:lnTo>
                    <a:pt x="553212" y="212199"/>
                  </a:lnTo>
                  <a:lnTo>
                    <a:pt x="559229" y="212199"/>
                  </a:lnTo>
                  <a:lnTo>
                    <a:pt x="558822" y="212384"/>
                  </a:lnTo>
                  <a:close/>
                </a:path>
                <a:path w="4187190" h="5824220">
                  <a:moveTo>
                    <a:pt x="1726756" y="163809"/>
                  </a:moveTo>
                  <a:lnTo>
                    <a:pt x="1727773" y="58556"/>
                  </a:lnTo>
                  <a:lnTo>
                    <a:pt x="1896991" y="0"/>
                  </a:lnTo>
                  <a:lnTo>
                    <a:pt x="1894767" y="10512"/>
                  </a:lnTo>
                  <a:lnTo>
                    <a:pt x="1882719" y="62873"/>
                  </a:lnTo>
                  <a:lnTo>
                    <a:pt x="1856076" y="103880"/>
                  </a:lnTo>
                  <a:lnTo>
                    <a:pt x="1840517" y="110674"/>
                  </a:lnTo>
                  <a:lnTo>
                    <a:pt x="1837699" y="128933"/>
                  </a:lnTo>
                  <a:lnTo>
                    <a:pt x="1831500" y="138309"/>
                  </a:lnTo>
                  <a:lnTo>
                    <a:pt x="1825301" y="141763"/>
                  </a:lnTo>
                  <a:lnTo>
                    <a:pt x="1822483" y="142257"/>
                  </a:lnTo>
                  <a:lnTo>
                    <a:pt x="1803044" y="146133"/>
                  </a:lnTo>
                  <a:lnTo>
                    <a:pt x="1788899" y="154659"/>
                  </a:lnTo>
                  <a:lnTo>
                    <a:pt x="1780512" y="162935"/>
                  </a:lnTo>
                  <a:lnTo>
                    <a:pt x="1738948" y="162935"/>
                  </a:lnTo>
                  <a:lnTo>
                    <a:pt x="1726756" y="163809"/>
                  </a:lnTo>
                  <a:close/>
                </a:path>
                <a:path w="4187190" h="5824220">
                  <a:moveTo>
                    <a:pt x="1777331" y="167062"/>
                  </a:moveTo>
                  <a:lnTo>
                    <a:pt x="1764223" y="164466"/>
                  </a:lnTo>
                  <a:lnTo>
                    <a:pt x="1751433" y="163123"/>
                  </a:lnTo>
                  <a:lnTo>
                    <a:pt x="1738948" y="162935"/>
                  </a:lnTo>
                  <a:lnTo>
                    <a:pt x="1780512" y="162935"/>
                  </a:lnTo>
                  <a:lnTo>
                    <a:pt x="1780258" y="163186"/>
                  </a:lnTo>
                  <a:lnTo>
                    <a:pt x="1777331" y="167062"/>
                  </a:lnTo>
                  <a:close/>
                </a:path>
                <a:path w="4187190" h="5824220">
                  <a:moveTo>
                    <a:pt x="3347005" y="352220"/>
                  </a:moveTo>
                  <a:lnTo>
                    <a:pt x="3267955" y="309319"/>
                  </a:lnTo>
                  <a:lnTo>
                    <a:pt x="3398191" y="158048"/>
                  </a:lnTo>
                  <a:lnTo>
                    <a:pt x="3500562" y="198712"/>
                  </a:lnTo>
                  <a:lnTo>
                    <a:pt x="3347005" y="35222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10231926" y="3244879"/>
              <a:ext cx="4371975" cy="6014085"/>
            </a:xfrm>
            <a:custGeom>
              <a:avLst/>
              <a:gdLst/>
              <a:ahLst/>
              <a:cxnLst/>
              <a:rect l="l" t="t" r="r" b="b"/>
              <a:pathLst>
                <a:path w="4371975" h="6014084">
                  <a:moveTo>
                    <a:pt x="1739095" y="569706"/>
                  </a:moveTo>
                  <a:lnTo>
                    <a:pt x="1409336" y="569706"/>
                  </a:lnTo>
                  <a:lnTo>
                    <a:pt x="1409336" y="325111"/>
                  </a:lnTo>
                  <a:lnTo>
                    <a:pt x="1447709" y="264182"/>
                  </a:lnTo>
                  <a:lnTo>
                    <a:pt x="1463505" y="189631"/>
                  </a:lnTo>
                  <a:lnTo>
                    <a:pt x="1515504" y="142257"/>
                  </a:lnTo>
                  <a:lnTo>
                    <a:pt x="1671299" y="142257"/>
                  </a:lnTo>
                  <a:lnTo>
                    <a:pt x="2082344" y="0"/>
                  </a:lnTo>
                  <a:lnTo>
                    <a:pt x="2068072" y="62873"/>
                  </a:lnTo>
                  <a:lnTo>
                    <a:pt x="2041429" y="103880"/>
                  </a:lnTo>
                  <a:lnTo>
                    <a:pt x="2025870" y="110674"/>
                  </a:lnTo>
                  <a:lnTo>
                    <a:pt x="2023053" y="128933"/>
                  </a:lnTo>
                  <a:lnTo>
                    <a:pt x="2016853" y="138309"/>
                  </a:lnTo>
                  <a:lnTo>
                    <a:pt x="2010654" y="141763"/>
                  </a:lnTo>
                  <a:lnTo>
                    <a:pt x="2007837" y="142257"/>
                  </a:lnTo>
                  <a:lnTo>
                    <a:pt x="1988397" y="146133"/>
                  </a:lnTo>
                  <a:lnTo>
                    <a:pt x="1974252" y="154659"/>
                  </a:lnTo>
                  <a:lnTo>
                    <a:pt x="1965612" y="163186"/>
                  </a:lnTo>
                  <a:lnTo>
                    <a:pt x="1962685" y="167062"/>
                  </a:lnTo>
                  <a:lnTo>
                    <a:pt x="1872005" y="174153"/>
                  </a:lnTo>
                  <a:lnTo>
                    <a:pt x="1801339" y="221603"/>
                  </a:lnTo>
                  <a:lnTo>
                    <a:pt x="1755449" y="275178"/>
                  </a:lnTo>
                  <a:lnTo>
                    <a:pt x="1739095" y="300644"/>
                  </a:lnTo>
                  <a:lnTo>
                    <a:pt x="1739095" y="569706"/>
                  </a:lnTo>
                  <a:close/>
                </a:path>
                <a:path w="4371975" h="6014084">
                  <a:moveTo>
                    <a:pt x="155862" y="372552"/>
                  </a:moveTo>
                  <a:lnTo>
                    <a:pt x="155862" y="325111"/>
                  </a:lnTo>
                  <a:lnTo>
                    <a:pt x="189692" y="261878"/>
                  </a:lnTo>
                  <a:lnTo>
                    <a:pt x="200189" y="244158"/>
                  </a:lnTo>
                  <a:lnTo>
                    <a:pt x="199022" y="224932"/>
                  </a:lnTo>
                  <a:lnTo>
                    <a:pt x="193191" y="209506"/>
                  </a:lnTo>
                  <a:lnTo>
                    <a:pt x="189692" y="203185"/>
                  </a:lnTo>
                  <a:lnTo>
                    <a:pt x="573687" y="176076"/>
                  </a:lnTo>
                  <a:lnTo>
                    <a:pt x="752125" y="33886"/>
                  </a:lnTo>
                  <a:lnTo>
                    <a:pt x="754978" y="39706"/>
                  </a:lnTo>
                  <a:lnTo>
                    <a:pt x="761421" y="58437"/>
                  </a:lnTo>
                  <a:lnTo>
                    <a:pt x="768285" y="91986"/>
                  </a:lnTo>
                  <a:lnTo>
                    <a:pt x="772396" y="142257"/>
                  </a:lnTo>
                  <a:lnTo>
                    <a:pt x="768082" y="186524"/>
                  </a:lnTo>
                  <a:lnTo>
                    <a:pt x="756345" y="206862"/>
                  </a:lnTo>
                  <a:lnTo>
                    <a:pt x="744582" y="212199"/>
                  </a:lnTo>
                  <a:lnTo>
                    <a:pt x="738566" y="212199"/>
                  </a:lnTo>
                  <a:lnTo>
                    <a:pt x="683883" y="230856"/>
                  </a:lnTo>
                  <a:lnTo>
                    <a:pt x="645084" y="263047"/>
                  </a:lnTo>
                  <a:lnTo>
                    <a:pt x="621958" y="293534"/>
                  </a:lnTo>
                  <a:lnTo>
                    <a:pt x="614296" y="307083"/>
                  </a:lnTo>
                  <a:lnTo>
                    <a:pt x="614296" y="343206"/>
                  </a:lnTo>
                  <a:lnTo>
                    <a:pt x="248471" y="343206"/>
                  </a:lnTo>
                  <a:lnTo>
                    <a:pt x="155862" y="372552"/>
                  </a:lnTo>
                  <a:close/>
                </a:path>
                <a:path w="4371975" h="6014084">
                  <a:moveTo>
                    <a:pt x="2897723" y="569706"/>
                  </a:moveTo>
                  <a:lnTo>
                    <a:pt x="2536304" y="569706"/>
                  </a:lnTo>
                  <a:lnTo>
                    <a:pt x="2536304" y="313860"/>
                  </a:lnTo>
                  <a:lnTo>
                    <a:pt x="2631218" y="142257"/>
                  </a:lnTo>
                  <a:lnTo>
                    <a:pt x="2877384" y="142257"/>
                  </a:lnTo>
                  <a:lnTo>
                    <a:pt x="3146126" y="97119"/>
                  </a:lnTo>
                  <a:lnTo>
                    <a:pt x="3080636" y="187394"/>
                  </a:lnTo>
                  <a:lnTo>
                    <a:pt x="3035484" y="221281"/>
                  </a:lnTo>
                  <a:lnTo>
                    <a:pt x="3042263" y="259641"/>
                  </a:lnTo>
                  <a:lnTo>
                    <a:pt x="2897723" y="311556"/>
                  </a:lnTo>
                  <a:lnTo>
                    <a:pt x="2897723" y="569706"/>
                  </a:lnTo>
                  <a:close/>
                </a:path>
                <a:path w="4371975" h="6014084">
                  <a:moveTo>
                    <a:pt x="1163170" y="569706"/>
                  </a:moveTo>
                  <a:lnTo>
                    <a:pt x="808531" y="569706"/>
                  </a:lnTo>
                  <a:lnTo>
                    <a:pt x="808531" y="356761"/>
                  </a:lnTo>
                  <a:lnTo>
                    <a:pt x="862767" y="142257"/>
                  </a:lnTo>
                  <a:lnTo>
                    <a:pt x="1357405" y="142257"/>
                  </a:lnTo>
                  <a:lnTo>
                    <a:pt x="1353909" y="150512"/>
                  </a:lnTo>
                  <a:lnTo>
                    <a:pt x="1344693" y="171044"/>
                  </a:lnTo>
                  <a:lnTo>
                    <a:pt x="1331664" y="197497"/>
                  </a:lnTo>
                  <a:lnTo>
                    <a:pt x="1316727" y="223518"/>
                  </a:lnTo>
                  <a:lnTo>
                    <a:pt x="1312024" y="243894"/>
                  </a:lnTo>
                  <a:lnTo>
                    <a:pt x="1321507" y="257930"/>
                  </a:lnTo>
                  <a:lnTo>
                    <a:pt x="1334803" y="266044"/>
                  </a:lnTo>
                  <a:lnTo>
                    <a:pt x="1341541" y="268655"/>
                  </a:lnTo>
                  <a:lnTo>
                    <a:pt x="1316727" y="300305"/>
                  </a:lnTo>
                  <a:lnTo>
                    <a:pt x="1163170" y="300305"/>
                  </a:lnTo>
                  <a:lnTo>
                    <a:pt x="1163170" y="569706"/>
                  </a:lnTo>
                  <a:close/>
                </a:path>
                <a:path w="4371975" h="6014084">
                  <a:moveTo>
                    <a:pt x="2333053" y="569706"/>
                  </a:moveTo>
                  <a:lnTo>
                    <a:pt x="1980718" y="569706"/>
                  </a:lnTo>
                  <a:lnTo>
                    <a:pt x="1980718" y="338665"/>
                  </a:lnTo>
                  <a:lnTo>
                    <a:pt x="2044556" y="287228"/>
                  </a:lnTo>
                  <a:lnTo>
                    <a:pt x="2059768" y="275432"/>
                  </a:lnTo>
                  <a:lnTo>
                    <a:pt x="2071802" y="252737"/>
                  </a:lnTo>
                  <a:lnTo>
                    <a:pt x="2091793" y="206862"/>
                  </a:lnTo>
                  <a:lnTo>
                    <a:pt x="2110259" y="162436"/>
                  </a:lnTo>
                  <a:lnTo>
                    <a:pt x="2118479" y="142257"/>
                  </a:lnTo>
                  <a:lnTo>
                    <a:pt x="2380510" y="142257"/>
                  </a:lnTo>
                  <a:lnTo>
                    <a:pt x="2567965" y="171603"/>
                  </a:lnTo>
                  <a:lnTo>
                    <a:pt x="2501392" y="318333"/>
                  </a:lnTo>
                  <a:lnTo>
                    <a:pt x="2333053" y="318333"/>
                  </a:lnTo>
                  <a:lnTo>
                    <a:pt x="2333053" y="569706"/>
                  </a:lnTo>
                  <a:close/>
                </a:path>
                <a:path w="4371975" h="6014084">
                  <a:moveTo>
                    <a:pt x="3453309" y="569706"/>
                  </a:moveTo>
                  <a:lnTo>
                    <a:pt x="3107754" y="569706"/>
                  </a:lnTo>
                  <a:lnTo>
                    <a:pt x="3107754" y="270959"/>
                  </a:lnTo>
                  <a:lnTo>
                    <a:pt x="3161923" y="232531"/>
                  </a:lnTo>
                  <a:lnTo>
                    <a:pt x="3195789" y="207961"/>
                  </a:lnTo>
                  <a:lnTo>
                    <a:pt x="3210803" y="178092"/>
                  </a:lnTo>
                  <a:lnTo>
                    <a:pt x="3214377" y="152874"/>
                  </a:lnTo>
                  <a:lnTo>
                    <a:pt x="3213922" y="142257"/>
                  </a:lnTo>
                  <a:lnTo>
                    <a:pt x="3543612" y="142257"/>
                  </a:lnTo>
                  <a:lnTo>
                    <a:pt x="3685915" y="198712"/>
                  </a:lnTo>
                  <a:lnTo>
                    <a:pt x="3575273" y="309319"/>
                  </a:lnTo>
                  <a:lnTo>
                    <a:pt x="3453309" y="309319"/>
                  </a:lnTo>
                  <a:lnTo>
                    <a:pt x="3453309" y="569706"/>
                  </a:lnTo>
                  <a:close/>
                </a:path>
                <a:path w="4371975" h="6014084">
                  <a:moveTo>
                    <a:pt x="4031470" y="569706"/>
                  </a:moveTo>
                  <a:lnTo>
                    <a:pt x="3694932" y="569706"/>
                  </a:lnTo>
                  <a:lnTo>
                    <a:pt x="3694932" y="334192"/>
                  </a:lnTo>
                  <a:lnTo>
                    <a:pt x="3941099" y="142257"/>
                  </a:lnTo>
                  <a:lnTo>
                    <a:pt x="4185095" y="142257"/>
                  </a:lnTo>
                  <a:lnTo>
                    <a:pt x="4140722" y="290351"/>
                  </a:lnTo>
                  <a:lnTo>
                    <a:pt x="4123761" y="290351"/>
                  </a:lnTo>
                  <a:lnTo>
                    <a:pt x="4115598" y="291224"/>
                  </a:lnTo>
                  <a:lnTo>
                    <a:pt x="4069842" y="291224"/>
                  </a:lnTo>
                  <a:lnTo>
                    <a:pt x="4051809" y="349984"/>
                  </a:lnTo>
                  <a:lnTo>
                    <a:pt x="4031470" y="368011"/>
                  </a:lnTo>
                  <a:lnTo>
                    <a:pt x="4031470" y="569706"/>
                  </a:lnTo>
                  <a:close/>
                </a:path>
                <a:path w="4371975" h="6014084">
                  <a:moveTo>
                    <a:pt x="744176" y="212384"/>
                  </a:moveTo>
                  <a:lnTo>
                    <a:pt x="738566" y="212199"/>
                  </a:lnTo>
                  <a:lnTo>
                    <a:pt x="744582" y="212199"/>
                  </a:lnTo>
                  <a:lnTo>
                    <a:pt x="744176" y="212384"/>
                  </a:lnTo>
                  <a:close/>
                </a:path>
                <a:path w="4371975" h="6014084">
                  <a:moveTo>
                    <a:pt x="4371975" y="569706"/>
                  </a:moveTo>
                  <a:lnTo>
                    <a:pt x="4257365" y="569706"/>
                  </a:lnTo>
                  <a:lnTo>
                    <a:pt x="4257365" y="338665"/>
                  </a:lnTo>
                  <a:lnTo>
                    <a:pt x="4371975" y="212831"/>
                  </a:lnTo>
                  <a:lnTo>
                    <a:pt x="4371975" y="569706"/>
                  </a:lnTo>
                  <a:close/>
                </a:path>
                <a:path w="4371975" h="6014084">
                  <a:moveTo>
                    <a:pt x="4137638" y="300644"/>
                  </a:moveTo>
                  <a:lnTo>
                    <a:pt x="4123761" y="290351"/>
                  </a:lnTo>
                  <a:lnTo>
                    <a:pt x="4140722" y="290351"/>
                  </a:lnTo>
                  <a:lnTo>
                    <a:pt x="4137638" y="300644"/>
                  </a:lnTo>
                  <a:close/>
                </a:path>
                <a:path w="4371975" h="6014084">
                  <a:moveTo>
                    <a:pt x="4103740" y="300644"/>
                  </a:moveTo>
                  <a:lnTo>
                    <a:pt x="4069842" y="291224"/>
                  </a:lnTo>
                  <a:lnTo>
                    <a:pt x="4115598" y="291224"/>
                  </a:lnTo>
                  <a:lnTo>
                    <a:pt x="4113062" y="291495"/>
                  </a:lnTo>
                  <a:lnTo>
                    <a:pt x="4106177" y="297213"/>
                  </a:lnTo>
                  <a:lnTo>
                    <a:pt x="4103740" y="300644"/>
                  </a:lnTo>
                  <a:close/>
                </a:path>
                <a:path w="4371975" h="6014084">
                  <a:moveTo>
                    <a:pt x="3532358" y="352220"/>
                  </a:moveTo>
                  <a:lnTo>
                    <a:pt x="3453309" y="309319"/>
                  </a:lnTo>
                  <a:lnTo>
                    <a:pt x="3575273" y="309319"/>
                  </a:lnTo>
                  <a:lnTo>
                    <a:pt x="3532358" y="352220"/>
                  </a:lnTo>
                  <a:close/>
                </a:path>
                <a:path w="4371975" h="6014084">
                  <a:moveTo>
                    <a:pt x="2491152" y="340902"/>
                  </a:moveTo>
                  <a:lnTo>
                    <a:pt x="2333053" y="318333"/>
                  </a:lnTo>
                  <a:lnTo>
                    <a:pt x="2501392" y="318333"/>
                  </a:lnTo>
                  <a:lnTo>
                    <a:pt x="2491152" y="340902"/>
                  </a:lnTo>
                  <a:close/>
                </a:path>
                <a:path w="4371975" h="6014084">
                  <a:moveTo>
                    <a:pt x="614296" y="569706"/>
                  </a:moveTo>
                  <a:lnTo>
                    <a:pt x="248471" y="569706"/>
                  </a:lnTo>
                  <a:lnTo>
                    <a:pt x="248471" y="343206"/>
                  </a:lnTo>
                  <a:lnTo>
                    <a:pt x="614296" y="343206"/>
                  </a:lnTo>
                  <a:lnTo>
                    <a:pt x="614296" y="569706"/>
                  </a:lnTo>
                  <a:close/>
                </a:path>
                <a:path w="4371975" h="6014084">
                  <a:moveTo>
                    <a:pt x="4371975" y="6013924"/>
                  </a:moveTo>
                  <a:lnTo>
                    <a:pt x="0" y="6013924"/>
                  </a:lnTo>
                  <a:lnTo>
                    <a:pt x="0" y="553169"/>
                  </a:lnTo>
                  <a:lnTo>
                    <a:pt x="47456" y="528296"/>
                  </a:lnTo>
                  <a:lnTo>
                    <a:pt x="47456" y="569706"/>
                  </a:lnTo>
                  <a:lnTo>
                    <a:pt x="4371975" y="569706"/>
                  </a:lnTo>
                  <a:lnTo>
                    <a:pt x="4371975" y="6013924"/>
                  </a:lnTo>
                  <a:close/>
                </a:path>
              </a:pathLst>
            </a:custGeom>
            <a:solidFill>
              <a:srgbClr val="FFFEFA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0417279" y="3244879"/>
              <a:ext cx="4187190" cy="5824220"/>
            </a:xfrm>
            <a:custGeom>
              <a:avLst/>
              <a:gdLst/>
              <a:ahLst/>
              <a:cxnLst/>
              <a:rect l="l" t="t" r="r" b="b"/>
              <a:pathLst>
                <a:path w="4187190" h="5824220">
                  <a:moveTo>
                    <a:pt x="4186621" y="5823736"/>
                  </a:moveTo>
                  <a:lnTo>
                    <a:pt x="0" y="5823736"/>
                  </a:lnTo>
                  <a:lnTo>
                    <a:pt x="0" y="5789036"/>
                  </a:lnTo>
                  <a:lnTo>
                    <a:pt x="4186621" y="5789036"/>
                  </a:lnTo>
                  <a:lnTo>
                    <a:pt x="4186621" y="5823736"/>
                  </a:lnTo>
                  <a:close/>
                </a:path>
                <a:path w="4187190" h="5824220">
                  <a:moveTo>
                    <a:pt x="507925" y="5420821"/>
                  </a:moveTo>
                  <a:lnTo>
                    <a:pt x="306029" y="5420821"/>
                  </a:lnTo>
                  <a:lnTo>
                    <a:pt x="306029" y="5386121"/>
                  </a:lnTo>
                  <a:lnTo>
                    <a:pt x="507925" y="5386121"/>
                  </a:lnTo>
                  <a:lnTo>
                    <a:pt x="507925" y="5420821"/>
                  </a:lnTo>
                  <a:close/>
                </a:path>
                <a:path w="4187190" h="5824220">
                  <a:moveTo>
                    <a:pt x="911648" y="5420821"/>
                  </a:moveTo>
                  <a:lnTo>
                    <a:pt x="709820" y="5420821"/>
                  </a:lnTo>
                  <a:lnTo>
                    <a:pt x="709820" y="5386121"/>
                  </a:lnTo>
                  <a:lnTo>
                    <a:pt x="911648" y="5386121"/>
                  </a:lnTo>
                  <a:lnTo>
                    <a:pt x="911648" y="5420821"/>
                  </a:lnTo>
                  <a:close/>
                </a:path>
                <a:path w="4187190" h="5824220">
                  <a:moveTo>
                    <a:pt x="1315439" y="5420821"/>
                  </a:moveTo>
                  <a:lnTo>
                    <a:pt x="1113544" y="5420821"/>
                  </a:lnTo>
                  <a:lnTo>
                    <a:pt x="1113544" y="5386121"/>
                  </a:lnTo>
                  <a:lnTo>
                    <a:pt x="1315439" y="5386121"/>
                  </a:lnTo>
                  <a:lnTo>
                    <a:pt x="1315439" y="5420821"/>
                  </a:lnTo>
                  <a:close/>
                </a:path>
                <a:path w="4187190" h="5824220">
                  <a:moveTo>
                    <a:pt x="1719230" y="5420821"/>
                  </a:moveTo>
                  <a:lnTo>
                    <a:pt x="1517335" y="5420821"/>
                  </a:lnTo>
                  <a:lnTo>
                    <a:pt x="1517335" y="5386121"/>
                  </a:lnTo>
                  <a:lnTo>
                    <a:pt x="1719230" y="5386121"/>
                  </a:lnTo>
                  <a:lnTo>
                    <a:pt x="1719230" y="5420821"/>
                  </a:lnTo>
                  <a:close/>
                </a:path>
                <a:path w="4187190" h="5824220">
                  <a:moveTo>
                    <a:pt x="2123021" y="5420821"/>
                  </a:moveTo>
                  <a:lnTo>
                    <a:pt x="1921126" y="5420821"/>
                  </a:lnTo>
                  <a:lnTo>
                    <a:pt x="1921126" y="5386121"/>
                  </a:lnTo>
                  <a:lnTo>
                    <a:pt x="2123021" y="5386121"/>
                  </a:lnTo>
                  <a:lnTo>
                    <a:pt x="2123021" y="5420821"/>
                  </a:lnTo>
                  <a:close/>
                </a:path>
                <a:path w="4187190" h="5824220">
                  <a:moveTo>
                    <a:pt x="2526745" y="5420821"/>
                  </a:moveTo>
                  <a:lnTo>
                    <a:pt x="2324849" y="5420821"/>
                  </a:lnTo>
                  <a:lnTo>
                    <a:pt x="2324849" y="5386121"/>
                  </a:lnTo>
                  <a:lnTo>
                    <a:pt x="2526745" y="5386121"/>
                  </a:lnTo>
                  <a:lnTo>
                    <a:pt x="2526745" y="5420821"/>
                  </a:lnTo>
                  <a:close/>
                </a:path>
                <a:path w="4187190" h="5824220">
                  <a:moveTo>
                    <a:pt x="2930536" y="5420821"/>
                  </a:moveTo>
                  <a:lnTo>
                    <a:pt x="2728640" y="5420821"/>
                  </a:lnTo>
                  <a:lnTo>
                    <a:pt x="2728640" y="5386121"/>
                  </a:lnTo>
                  <a:lnTo>
                    <a:pt x="2930536" y="5386121"/>
                  </a:lnTo>
                  <a:lnTo>
                    <a:pt x="2930536" y="5420821"/>
                  </a:lnTo>
                  <a:close/>
                </a:path>
                <a:path w="4187190" h="5824220">
                  <a:moveTo>
                    <a:pt x="3334327" y="5420821"/>
                  </a:moveTo>
                  <a:lnTo>
                    <a:pt x="3132431" y="5420821"/>
                  </a:lnTo>
                  <a:lnTo>
                    <a:pt x="3132431" y="5386121"/>
                  </a:lnTo>
                  <a:lnTo>
                    <a:pt x="3334327" y="5386121"/>
                  </a:lnTo>
                  <a:lnTo>
                    <a:pt x="3334327" y="5420821"/>
                  </a:lnTo>
                  <a:close/>
                </a:path>
                <a:path w="4187190" h="5824220">
                  <a:moveTo>
                    <a:pt x="3738118" y="5420821"/>
                  </a:moveTo>
                  <a:lnTo>
                    <a:pt x="3536223" y="5420821"/>
                  </a:lnTo>
                  <a:lnTo>
                    <a:pt x="3536223" y="5386121"/>
                  </a:lnTo>
                  <a:lnTo>
                    <a:pt x="3738118" y="5386121"/>
                  </a:lnTo>
                  <a:lnTo>
                    <a:pt x="3738118" y="5420821"/>
                  </a:lnTo>
                  <a:close/>
                </a:path>
                <a:path w="4187190" h="5824220">
                  <a:moveTo>
                    <a:pt x="4141842" y="5420821"/>
                  </a:moveTo>
                  <a:lnTo>
                    <a:pt x="3939946" y="5420821"/>
                  </a:lnTo>
                  <a:lnTo>
                    <a:pt x="3939946" y="5386121"/>
                  </a:lnTo>
                  <a:lnTo>
                    <a:pt x="4141842" y="5386121"/>
                  </a:lnTo>
                  <a:lnTo>
                    <a:pt x="4141842" y="5420821"/>
                  </a:lnTo>
                  <a:close/>
                </a:path>
                <a:path w="4187190" h="5824220">
                  <a:moveTo>
                    <a:pt x="104134" y="5420821"/>
                  </a:moveTo>
                  <a:lnTo>
                    <a:pt x="0" y="5420821"/>
                  </a:lnTo>
                  <a:lnTo>
                    <a:pt x="0" y="5386121"/>
                  </a:lnTo>
                  <a:lnTo>
                    <a:pt x="104134" y="5386121"/>
                  </a:lnTo>
                  <a:lnTo>
                    <a:pt x="104134" y="5420821"/>
                  </a:lnTo>
                  <a:close/>
                </a:path>
                <a:path w="4187190" h="5824220">
                  <a:moveTo>
                    <a:pt x="4186621" y="5017905"/>
                  </a:moveTo>
                  <a:lnTo>
                    <a:pt x="0" y="5017905"/>
                  </a:lnTo>
                  <a:lnTo>
                    <a:pt x="0" y="4983205"/>
                  </a:lnTo>
                  <a:lnTo>
                    <a:pt x="4186621" y="4983205"/>
                  </a:lnTo>
                  <a:lnTo>
                    <a:pt x="4186621" y="5017905"/>
                  </a:lnTo>
                  <a:close/>
                </a:path>
                <a:path w="4187190" h="5824220">
                  <a:moveTo>
                    <a:pt x="4186621" y="4614990"/>
                  </a:moveTo>
                  <a:lnTo>
                    <a:pt x="0" y="4614990"/>
                  </a:lnTo>
                  <a:lnTo>
                    <a:pt x="0" y="4580290"/>
                  </a:lnTo>
                  <a:lnTo>
                    <a:pt x="4186621" y="4580290"/>
                  </a:lnTo>
                  <a:lnTo>
                    <a:pt x="4186621" y="4614990"/>
                  </a:lnTo>
                  <a:close/>
                </a:path>
                <a:path w="4187190" h="5824220">
                  <a:moveTo>
                    <a:pt x="507925" y="4212075"/>
                  </a:moveTo>
                  <a:lnTo>
                    <a:pt x="306029" y="4212075"/>
                  </a:lnTo>
                  <a:lnTo>
                    <a:pt x="306029" y="4177375"/>
                  </a:lnTo>
                  <a:lnTo>
                    <a:pt x="507925" y="4177375"/>
                  </a:lnTo>
                  <a:lnTo>
                    <a:pt x="507925" y="4212075"/>
                  </a:lnTo>
                  <a:close/>
                </a:path>
                <a:path w="4187190" h="5824220">
                  <a:moveTo>
                    <a:pt x="911648" y="4212075"/>
                  </a:moveTo>
                  <a:lnTo>
                    <a:pt x="709820" y="4212075"/>
                  </a:lnTo>
                  <a:lnTo>
                    <a:pt x="709820" y="4177375"/>
                  </a:lnTo>
                  <a:lnTo>
                    <a:pt x="911648" y="4177375"/>
                  </a:lnTo>
                  <a:lnTo>
                    <a:pt x="911648" y="4212075"/>
                  </a:lnTo>
                  <a:close/>
                </a:path>
                <a:path w="4187190" h="5824220">
                  <a:moveTo>
                    <a:pt x="1315439" y="4212075"/>
                  </a:moveTo>
                  <a:lnTo>
                    <a:pt x="1113544" y="4212075"/>
                  </a:lnTo>
                  <a:lnTo>
                    <a:pt x="1113544" y="4177375"/>
                  </a:lnTo>
                  <a:lnTo>
                    <a:pt x="1315439" y="4177375"/>
                  </a:lnTo>
                  <a:lnTo>
                    <a:pt x="1315439" y="4212075"/>
                  </a:lnTo>
                  <a:close/>
                </a:path>
                <a:path w="4187190" h="5824220">
                  <a:moveTo>
                    <a:pt x="1719230" y="4212075"/>
                  </a:moveTo>
                  <a:lnTo>
                    <a:pt x="1517335" y="4212075"/>
                  </a:lnTo>
                  <a:lnTo>
                    <a:pt x="1517335" y="4177375"/>
                  </a:lnTo>
                  <a:lnTo>
                    <a:pt x="1719230" y="4177375"/>
                  </a:lnTo>
                  <a:lnTo>
                    <a:pt x="1719230" y="4212075"/>
                  </a:lnTo>
                  <a:close/>
                </a:path>
                <a:path w="4187190" h="5824220">
                  <a:moveTo>
                    <a:pt x="2123021" y="4212075"/>
                  </a:moveTo>
                  <a:lnTo>
                    <a:pt x="1921126" y="4212075"/>
                  </a:lnTo>
                  <a:lnTo>
                    <a:pt x="1921126" y="4177375"/>
                  </a:lnTo>
                  <a:lnTo>
                    <a:pt x="2123021" y="4177375"/>
                  </a:lnTo>
                  <a:lnTo>
                    <a:pt x="2123021" y="4212075"/>
                  </a:lnTo>
                  <a:close/>
                </a:path>
                <a:path w="4187190" h="5824220">
                  <a:moveTo>
                    <a:pt x="2526745" y="4212075"/>
                  </a:moveTo>
                  <a:lnTo>
                    <a:pt x="2324849" y="4212075"/>
                  </a:lnTo>
                  <a:lnTo>
                    <a:pt x="2324849" y="4177375"/>
                  </a:lnTo>
                  <a:lnTo>
                    <a:pt x="2526745" y="4177375"/>
                  </a:lnTo>
                  <a:lnTo>
                    <a:pt x="2526745" y="4212075"/>
                  </a:lnTo>
                  <a:close/>
                </a:path>
                <a:path w="4187190" h="5824220">
                  <a:moveTo>
                    <a:pt x="2930536" y="4212075"/>
                  </a:moveTo>
                  <a:lnTo>
                    <a:pt x="2728640" y="4212075"/>
                  </a:lnTo>
                  <a:lnTo>
                    <a:pt x="2728640" y="4177375"/>
                  </a:lnTo>
                  <a:lnTo>
                    <a:pt x="2930536" y="4177375"/>
                  </a:lnTo>
                  <a:lnTo>
                    <a:pt x="2930536" y="4212075"/>
                  </a:lnTo>
                  <a:close/>
                </a:path>
                <a:path w="4187190" h="5824220">
                  <a:moveTo>
                    <a:pt x="3334327" y="4212075"/>
                  </a:moveTo>
                  <a:lnTo>
                    <a:pt x="3132431" y="4212075"/>
                  </a:lnTo>
                  <a:lnTo>
                    <a:pt x="3132431" y="4177375"/>
                  </a:lnTo>
                  <a:lnTo>
                    <a:pt x="3334327" y="4177375"/>
                  </a:lnTo>
                  <a:lnTo>
                    <a:pt x="3334327" y="4212075"/>
                  </a:lnTo>
                  <a:close/>
                </a:path>
                <a:path w="4187190" h="5824220">
                  <a:moveTo>
                    <a:pt x="3738118" y="4212075"/>
                  </a:moveTo>
                  <a:lnTo>
                    <a:pt x="3536223" y="4212075"/>
                  </a:lnTo>
                  <a:lnTo>
                    <a:pt x="3536223" y="4177375"/>
                  </a:lnTo>
                  <a:lnTo>
                    <a:pt x="3738118" y="4177375"/>
                  </a:lnTo>
                  <a:lnTo>
                    <a:pt x="3738118" y="4212075"/>
                  </a:lnTo>
                  <a:close/>
                </a:path>
                <a:path w="4187190" h="5824220">
                  <a:moveTo>
                    <a:pt x="4141842" y="4212075"/>
                  </a:moveTo>
                  <a:lnTo>
                    <a:pt x="3939946" y="4212075"/>
                  </a:lnTo>
                  <a:lnTo>
                    <a:pt x="3939946" y="4177375"/>
                  </a:lnTo>
                  <a:lnTo>
                    <a:pt x="4141842" y="4177375"/>
                  </a:lnTo>
                  <a:lnTo>
                    <a:pt x="4141842" y="4212075"/>
                  </a:lnTo>
                  <a:close/>
                </a:path>
                <a:path w="4187190" h="5824220">
                  <a:moveTo>
                    <a:pt x="104134" y="4212075"/>
                  </a:moveTo>
                  <a:lnTo>
                    <a:pt x="0" y="4212075"/>
                  </a:lnTo>
                  <a:lnTo>
                    <a:pt x="0" y="4177375"/>
                  </a:lnTo>
                  <a:lnTo>
                    <a:pt x="104134" y="4177375"/>
                  </a:lnTo>
                  <a:lnTo>
                    <a:pt x="104134" y="4212075"/>
                  </a:lnTo>
                  <a:close/>
                </a:path>
                <a:path w="4187190" h="5824220">
                  <a:moveTo>
                    <a:pt x="4186621" y="3809227"/>
                  </a:moveTo>
                  <a:lnTo>
                    <a:pt x="0" y="3809227"/>
                  </a:lnTo>
                  <a:lnTo>
                    <a:pt x="0" y="3774527"/>
                  </a:lnTo>
                  <a:lnTo>
                    <a:pt x="4186621" y="3774527"/>
                  </a:lnTo>
                  <a:lnTo>
                    <a:pt x="4186621" y="3809227"/>
                  </a:lnTo>
                  <a:close/>
                </a:path>
                <a:path w="4187190" h="5824220">
                  <a:moveTo>
                    <a:pt x="4186621" y="3406312"/>
                  </a:moveTo>
                  <a:lnTo>
                    <a:pt x="0" y="3406312"/>
                  </a:lnTo>
                  <a:lnTo>
                    <a:pt x="0" y="3371612"/>
                  </a:lnTo>
                  <a:lnTo>
                    <a:pt x="4186621" y="3371612"/>
                  </a:lnTo>
                  <a:lnTo>
                    <a:pt x="4186621" y="3406312"/>
                  </a:lnTo>
                  <a:close/>
                </a:path>
                <a:path w="4187190" h="5824220">
                  <a:moveTo>
                    <a:pt x="507925" y="3003396"/>
                  </a:moveTo>
                  <a:lnTo>
                    <a:pt x="306029" y="3003396"/>
                  </a:lnTo>
                  <a:lnTo>
                    <a:pt x="306029" y="2968696"/>
                  </a:lnTo>
                  <a:lnTo>
                    <a:pt x="507925" y="2968696"/>
                  </a:lnTo>
                  <a:lnTo>
                    <a:pt x="507925" y="3003396"/>
                  </a:lnTo>
                  <a:close/>
                </a:path>
                <a:path w="4187190" h="5824220">
                  <a:moveTo>
                    <a:pt x="911648" y="3003396"/>
                  </a:moveTo>
                  <a:lnTo>
                    <a:pt x="709820" y="3003396"/>
                  </a:lnTo>
                  <a:lnTo>
                    <a:pt x="709820" y="2968696"/>
                  </a:lnTo>
                  <a:lnTo>
                    <a:pt x="911648" y="2968696"/>
                  </a:lnTo>
                  <a:lnTo>
                    <a:pt x="911648" y="3003396"/>
                  </a:lnTo>
                  <a:close/>
                </a:path>
                <a:path w="4187190" h="5824220">
                  <a:moveTo>
                    <a:pt x="1315439" y="3003396"/>
                  </a:moveTo>
                  <a:lnTo>
                    <a:pt x="1113544" y="3003396"/>
                  </a:lnTo>
                  <a:lnTo>
                    <a:pt x="1113544" y="2968696"/>
                  </a:lnTo>
                  <a:lnTo>
                    <a:pt x="1315439" y="2968696"/>
                  </a:lnTo>
                  <a:lnTo>
                    <a:pt x="1315439" y="3003396"/>
                  </a:lnTo>
                  <a:close/>
                </a:path>
                <a:path w="4187190" h="5824220">
                  <a:moveTo>
                    <a:pt x="1719230" y="3003396"/>
                  </a:moveTo>
                  <a:lnTo>
                    <a:pt x="1517335" y="3003396"/>
                  </a:lnTo>
                  <a:lnTo>
                    <a:pt x="1517335" y="2968696"/>
                  </a:lnTo>
                  <a:lnTo>
                    <a:pt x="1719230" y="2968696"/>
                  </a:lnTo>
                  <a:lnTo>
                    <a:pt x="1719230" y="3003396"/>
                  </a:lnTo>
                  <a:close/>
                </a:path>
                <a:path w="4187190" h="5824220">
                  <a:moveTo>
                    <a:pt x="2123021" y="3003396"/>
                  </a:moveTo>
                  <a:lnTo>
                    <a:pt x="1921126" y="3003396"/>
                  </a:lnTo>
                  <a:lnTo>
                    <a:pt x="1921126" y="2968696"/>
                  </a:lnTo>
                  <a:lnTo>
                    <a:pt x="2123021" y="2968696"/>
                  </a:lnTo>
                  <a:lnTo>
                    <a:pt x="2123021" y="3003396"/>
                  </a:lnTo>
                  <a:close/>
                </a:path>
                <a:path w="4187190" h="5824220">
                  <a:moveTo>
                    <a:pt x="2526745" y="3003396"/>
                  </a:moveTo>
                  <a:lnTo>
                    <a:pt x="2324849" y="3003396"/>
                  </a:lnTo>
                  <a:lnTo>
                    <a:pt x="2324849" y="2968696"/>
                  </a:lnTo>
                  <a:lnTo>
                    <a:pt x="2526745" y="2968696"/>
                  </a:lnTo>
                  <a:lnTo>
                    <a:pt x="2526745" y="3003396"/>
                  </a:lnTo>
                  <a:close/>
                </a:path>
                <a:path w="4187190" h="5824220">
                  <a:moveTo>
                    <a:pt x="2930536" y="3003396"/>
                  </a:moveTo>
                  <a:lnTo>
                    <a:pt x="2728640" y="3003396"/>
                  </a:lnTo>
                  <a:lnTo>
                    <a:pt x="2728640" y="2968696"/>
                  </a:lnTo>
                  <a:lnTo>
                    <a:pt x="2930536" y="2968696"/>
                  </a:lnTo>
                  <a:lnTo>
                    <a:pt x="2930536" y="3003396"/>
                  </a:lnTo>
                  <a:close/>
                </a:path>
                <a:path w="4187190" h="5824220">
                  <a:moveTo>
                    <a:pt x="3334327" y="3003396"/>
                  </a:moveTo>
                  <a:lnTo>
                    <a:pt x="3132431" y="3003396"/>
                  </a:lnTo>
                  <a:lnTo>
                    <a:pt x="3132431" y="2968696"/>
                  </a:lnTo>
                  <a:lnTo>
                    <a:pt x="3334327" y="2968696"/>
                  </a:lnTo>
                  <a:lnTo>
                    <a:pt x="3334327" y="3003396"/>
                  </a:lnTo>
                  <a:close/>
                </a:path>
                <a:path w="4187190" h="5824220">
                  <a:moveTo>
                    <a:pt x="3738118" y="3003396"/>
                  </a:moveTo>
                  <a:lnTo>
                    <a:pt x="3536223" y="3003396"/>
                  </a:lnTo>
                  <a:lnTo>
                    <a:pt x="3536223" y="2968696"/>
                  </a:lnTo>
                  <a:lnTo>
                    <a:pt x="3738118" y="2968696"/>
                  </a:lnTo>
                  <a:lnTo>
                    <a:pt x="3738118" y="3003396"/>
                  </a:lnTo>
                  <a:close/>
                </a:path>
                <a:path w="4187190" h="5824220">
                  <a:moveTo>
                    <a:pt x="4141842" y="3003396"/>
                  </a:moveTo>
                  <a:lnTo>
                    <a:pt x="3939946" y="3003396"/>
                  </a:lnTo>
                  <a:lnTo>
                    <a:pt x="3939946" y="2968696"/>
                  </a:lnTo>
                  <a:lnTo>
                    <a:pt x="4141842" y="2968696"/>
                  </a:lnTo>
                  <a:lnTo>
                    <a:pt x="4141842" y="3003396"/>
                  </a:lnTo>
                  <a:close/>
                </a:path>
                <a:path w="4187190" h="5824220">
                  <a:moveTo>
                    <a:pt x="104134" y="3003396"/>
                  </a:moveTo>
                  <a:lnTo>
                    <a:pt x="0" y="3003396"/>
                  </a:lnTo>
                  <a:lnTo>
                    <a:pt x="0" y="2968696"/>
                  </a:lnTo>
                  <a:lnTo>
                    <a:pt x="104134" y="2968696"/>
                  </a:lnTo>
                  <a:lnTo>
                    <a:pt x="104134" y="3003396"/>
                  </a:lnTo>
                  <a:close/>
                </a:path>
                <a:path w="4187190" h="5824220">
                  <a:moveTo>
                    <a:pt x="4186621" y="2600481"/>
                  </a:moveTo>
                  <a:lnTo>
                    <a:pt x="0" y="2600481"/>
                  </a:lnTo>
                  <a:lnTo>
                    <a:pt x="0" y="2565781"/>
                  </a:lnTo>
                  <a:lnTo>
                    <a:pt x="4186621" y="2565781"/>
                  </a:lnTo>
                  <a:lnTo>
                    <a:pt x="4186621" y="2600481"/>
                  </a:lnTo>
                  <a:close/>
                </a:path>
                <a:path w="4187190" h="5824220">
                  <a:moveTo>
                    <a:pt x="4186621" y="2197566"/>
                  </a:moveTo>
                  <a:lnTo>
                    <a:pt x="0" y="2197566"/>
                  </a:lnTo>
                  <a:lnTo>
                    <a:pt x="0" y="2162865"/>
                  </a:lnTo>
                  <a:lnTo>
                    <a:pt x="4186621" y="2162865"/>
                  </a:lnTo>
                  <a:lnTo>
                    <a:pt x="4186621" y="2197566"/>
                  </a:lnTo>
                  <a:close/>
                </a:path>
                <a:path w="4187190" h="5824220">
                  <a:moveTo>
                    <a:pt x="507925" y="1794650"/>
                  </a:moveTo>
                  <a:lnTo>
                    <a:pt x="306029" y="1794650"/>
                  </a:lnTo>
                  <a:lnTo>
                    <a:pt x="306029" y="1759950"/>
                  </a:lnTo>
                  <a:lnTo>
                    <a:pt x="507925" y="1759950"/>
                  </a:lnTo>
                  <a:lnTo>
                    <a:pt x="507925" y="1794650"/>
                  </a:lnTo>
                  <a:close/>
                </a:path>
                <a:path w="4187190" h="5824220">
                  <a:moveTo>
                    <a:pt x="911648" y="1794650"/>
                  </a:moveTo>
                  <a:lnTo>
                    <a:pt x="709820" y="1794650"/>
                  </a:lnTo>
                  <a:lnTo>
                    <a:pt x="709820" y="1759950"/>
                  </a:lnTo>
                  <a:lnTo>
                    <a:pt x="911648" y="1759950"/>
                  </a:lnTo>
                  <a:lnTo>
                    <a:pt x="911648" y="1794650"/>
                  </a:lnTo>
                  <a:close/>
                </a:path>
                <a:path w="4187190" h="5824220">
                  <a:moveTo>
                    <a:pt x="1315439" y="1794650"/>
                  </a:moveTo>
                  <a:lnTo>
                    <a:pt x="1113544" y="1794650"/>
                  </a:lnTo>
                  <a:lnTo>
                    <a:pt x="1113544" y="1759950"/>
                  </a:lnTo>
                  <a:lnTo>
                    <a:pt x="1315439" y="1759950"/>
                  </a:lnTo>
                  <a:lnTo>
                    <a:pt x="1315439" y="1794650"/>
                  </a:lnTo>
                  <a:close/>
                </a:path>
                <a:path w="4187190" h="5824220">
                  <a:moveTo>
                    <a:pt x="1719230" y="1794650"/>
                  </a:moveTo>
                  <a:lnTo>
                    <a:pt x="1517335" y="1794650"/>
                  </a:lnTo>
                  <a:lnTo>
                    <a:pt x="1517335" y="1759950"/>
                  </a:lnTo>
                  <a:lnTo>
                    <a:pt x="1719230" y="1759950"/>
                  </a:lnTo>
                  <a:lnTo>
                    <a:pt x="1719230" y="1794650"/>
                  </a:lnTo>
                  <a:close/>
                </a:path>
                <a:path w="4187190" h="5824220">
                  <a:moveTo>
                    <a:pt x="2123021" y="1794650"/>
                  </a:moveTo>
                  <a:lnTo>
                    <a:pt x="1921126" y="1794650"/>
                  </a:lnTo>
                  <a:lnTo>
                    <a:pt x="1921126" y="1759950"/>
                  </a:lnTo>
                  <a:lnTo>
                    <a:pt x="2123021" y="1759950"/>
                  </a:lnTo>
                  <a:lnTo>
                    <a:pt x="2123021" y="1794650"/>
                  </a:lnTo>
                  <a:close/>
                </a:path>
                <a:path w="4187190" h="5824220">
                  <a:moveTo>
                    <a:pt x="2526745" y="1794650"/>
                  </a:moveTo>
                  <a:lnTo>
                    <a:pt x="2324849" y="1794650"/>
                  </a:lnTo>
                  <a:lnTo>
                    <a:pt x="2324849" y="1759950"/>
                  </a:lnTo>
                  <a:lnTo>
                    <a:pt x="2526745" y="1759950"/>
                  </a:lnTo>
                  <a:lnTo>
                    <a:pt x="2526745" y="1794650"/>
                  </a:lnTo>
                  <a:close/>
                </a:path>
                <a:path w="4187190" h="5824220">
                  <a:moveTo>
                    <a:pt x="2930536" y="1794650"/>
                  </a:moveTo>
                  <a:lnTo>
                    <a:pt x="2728640" y="1794650"/>
                  </a:lnTo>
                  <a:lnTo>
                    <a:pt x="2728640" y="1759950"/>
                  </a:lnTo>
                  <a:lnTo>
                    <a:pt x="2930536" y="1759950"/>
                  </a:lnTo>
                  <a:lnTo>
                    <a:pt x="2930536" y="1794650"/>
                  </a:lnTo>
                  <a:close/>
                </a:path>
                <a:path w="4187190" h="5824220">
                  <a:moveTo>
                    <a:pt x="3334327" y="1794650"/>
                  </a:moveTo>
                  <a:lnTo>
                    <a:pt x="3132431" y="1794650"/>
                  </a:lnTo>
                  <a:lnTo>
                    <a:pt x="3132431" y="1759950"/>
                  </a:lnTo>
                  <a:lnTo>
                    <a:pt x="3334327" y="1759950"/>
                  </a:lnTo>
                  <a:lnTo>
                    <a:pt x="3334327" y="1794650"/>
                  </a:lnTo>
                  <a:close/>
                </a:path>
                <a:path w="4187190" h="5824220">
                  <a:moveTo>
                    <a:pt x="3738118" y="1794650"/>
                  </a:moveTo>
                  <a:lnTo>
                    <a:pt x="3536223" y="1794650"/>
                  </a:lnTo>
                  <a:lnTo>
                    <a:pt x="3536223" y="1759950"/>
                  </a:lnTo>
                  <a:lnTo>
                    <a:pt x="3738118" y="1759950"/>
                  </a:lnTo>
                  <a:lnTo>
                    <a:pt x="3738118" y="1794650"/>
                  </a:lnTo>
                  <a:close/>
                </a:path>
                <a:path w="4187190" h="5824220">
                  <a:moveTo>
                    <a:pt x="4141842" y="1794650"/>
                  </a:moveTo>
                  <a:lnTo>
                    <a:pt x="3939946" y="1794650"/>
                  </a:lnTo>
                  <a:lnTo>
                    <a:pt x="3939946" y="1759950"/>
                  </a:lnTo>
                  <a:lnTo>
                    <a:pt x="4141842" y="1759950"/>
                  </a:lnTo>
                  <a:lnTo>
                    <a:pt x="4141842" y="1794650"/>
                  </a:lnTo>
                  <a:close/>
                </a:path>
                <a:path w="4187190" h="5824220">
                  <a:moveTo>
                    <a:pt x="104134" y="1794650"/>
                  </a:moveTo>
                  <a:lnTo>
                    <a:pt x="0" y="1794650"/>
                  </a:lnTo>
                  <a:lnTo>
                    <a:pt x="0" y="1759950"/>
                  </a:lnTo>
                  <a:lnTo>
                    <a:pt x="104134" y="1759950"/>
                  </a:lnTo>
                  <a:lnTo>
                    <a:pt x="104134" y="1794650"/>
                  </a:lnTo>
                  <a:close/>
                </a:path>
                <a:path w="4187190" h="5824220">
                  <a:moveTo>
                    <a:pt x="4186621" y="1391803"/>
                  </a:moveTo>
                  <a:lnTo>
                    <a:pt x="0" y="1391803"/>
                  </a:lnTo>
                  <a:lnTo>
                    <a:pt x="0" y="1357103"/>
                  </a:lnTo>
                  <a:lnTo>
                    <a:pt x="4186621" y="1357103"/>
                  </a:lnTo>
                  <a:lnTo>
                    <a:pt x="4186621" y="1391803"/>
                  </a:lnTo>
                  <a:close/>
                </a:path>
                <a:path w="4187190" h="5824220">
                  <a:moveTo>
                    <a:pt x="2856910" y="259641"/>
                  </a:moveTo>
                  <a:lnTo>
                    <a:pt x="2720234" y="137513"/>
                  </a:lnTo>
                  <a:lnTo>
                    <a:pt x="2960773" y="97119"/>
                  </a:lnTo>
                  <a:lnTo>
                    <a:pt x="2895282" y="187394"/>
                  </a:lnTo>
                  <a:lnTo>
                    <a:pt x="2850130" y="221281"/>
                  </a:lnTo>
                  <a:lnTo>
                    <a:pt x="2856910" y="259641"/>
                  </a:lnTo>
                  <a:close/>
                </a:path>
                <a:path w="4187190" h="5824220">
                  <a:moveTo>
                    <a:pt x="1131374" y="300305"/>
                  </a:moveTo>
                  <a:lnTo>
                    <a:pt x="1057070" y="300305"/>
                  </a:lnTo>
                  <a:lnTo>
                    <a:pt x="986020" y="142257"/>
                  </a:lnTo>
                  <a:lnTo>
                    <a:pt x="1172051" y="142257"/>
                  </a:lnTo>
                  <a:lnTo>
                    <a:pt x="1168556" y="150512"/>
                  </a:lnTo>
                  <a:lnTo>
                    <a:pt x="1159340" y="171044"/>
                  </a:lnTo>
                  <a:lnTo>
                    <a:pt x="1146310" y="197497"/>
                  </a:lnTo>
                  <a:lnTo>
                    <a:pt x="1131374" y="223518"/>
                  </a:lnTo>
                  <a:lnTo>
                    <a:pt x="1126671" y="243894"/>
                  </a:lnTo>
                  <a:lnTo>
                    <a:pt x="1136154" y="257930"/>
                  </a:lnTo>
                  <a:lnTo>
                    <a:pt x="1149450" y="266044"/>
                  </a:lnTo>
                  <a:lnTo>
                    <a:pt x="1156187" y="268655"/>
                  </a:lnTo>
                  <a:lnTo>
                    <a:pt x="1131374" y="300305"/>
                  </a:lnTo>
                  <a:close/>
                </a:path>
                <a:path w="4187190" h="5824220">
                  <a:moveTo>
                    <a:pt x="2305799" y="340902"/>
                  </a:moveTo>
                  <a:lnTo>
                    <a:pt x="2147699" y="318333"/>
                  </a:lnTo>
                  <a:lnTo>
                    <a:pt x="2242342" y="149644"/>
                  </a:lnTo>
                  <a:lnTo>
                    <a:pt x="2382611" y="171603"/>
                  </a:lnTo>
                  <a:lnTo>
                    <a:pt x="2305799" y="340902"/>
                  </a:lnTo>
                  <a:close/>
                </a:path>
                <a:path w="4187190" h="5824220">
                  <a:moveTo>
                    <a:pt x="432943" y="299628"/>
                  </a:moveTo>
                  <a:lnTo>
                    <a:pt x="214098" y="188411"/>
                  </a:lnTo>
                  <a:lnTo>
                    <a:pt x="388333" y="176076"/>
                  </a:lnTo>
                  <a:lnTo>
                    <a:pt x="566771" y="33886"/>
                  </a:lnTo>
                  <a:lnTo>
                    <a:pt x="569624" y="39706"/>
                  </a:lnTo>
                  <a:lnTo>
                    <a:pt x="576068" y="58437"/>
                  </a:lnTo>
                  <a:lnTo>
                    <a:pt x="582931" y="91986"/>
                  </a:lnTo>
                  <a:lnTo>
                    <a:pt x="587042" y="142257"/>
                  </a:lnTo>
                  <a:lnTo>
                    <a:pt x="582729" y="186524"/>
                  </a:lnTo>
                  <a:lnTo>
                    <a:pt x="570992" y="206862"/>
                  </a:lnTo>
                  <a:lnTo>
                    <a:pt x="559229" y="212199"/>
                  </a:lnTo>
                  <a:lnTo>
                    <a:pt x="553212" y="212199"/>
                  </a:lnTo>
                  <a:lnTo>
                    <a:pt x="507163" y="226060"/>
                  </a:lnTo>
                  <a:lnTo>
                    <a:pt x="471849" y="250856"/>
                  </a:lnTo>
                  <a:lnTo>
                    <a:pt x="447149" y="278180"/>
                  </a:lnTo>
                  <a:lnTo>
                    <a:pt x="432943" y="299628"/>
                  </a:lnTo>
                  <a:close/>
                </a:path>
                <a:path w="4187190" h="5824220">
                  <a:moveTo>
                    <a:pt x="558822" y="212384"/>
                  </a:moveTo>
                  <a:lnTo>
                    <a:pt x="553212" y="212199"/>
                  </a:lnTo>
                  <a:lnTo>
                    <a:pt x="559229" y="212199"/>
                  </a:lnTo>
                  <a:lnTo>
                    <a:pt x="558822" y="212384"/>
                  </a:lnTo>
                  <a:close/>
                </a:path>
                <a:path w="4187190" h="5824220">
                  <a:moveTo>
                    <a:pt x="1726756" y="163809"/>
                  </a:moveTo>
                  <a:lnTo>
                    <a:pt x="1727773" y="58556"/>
                  </a:lnTo>
                  <a:lnTo>
                    <a:pt x="1896991" y="0"/>
                  </a:lnTo>
                  <a:lnTo>
                    <a:pt x="1894767" y="10512"/>
                  </a:lnTo>
                  <a:lnTo>
                    <a:pt x="1882719" y="62873"/>
                  </a:lnTo>
                  <a:lnTo>
                    <a:pt x="1856076" y="103880"/>
                  </a:lnTo>
                  <a:lnTo>
                    <a:pt x="1840517" y="110674"/>
                  </a:lnTo>
                  <a:lnTo>
                    <a:pt x="1837699" y="128933"/>
                  </a:lnTo>
                  <a:lnTo>
                    <a:pt x="1831500" y="138309"/>
                  </a:lnTo>
                  <a:lnTo>
                    <a:pt x="1825301" y="141763"/>
                  </a:lnTo>
                  <a:lnTo>
                    <a:pt x="1822483" y="142257"/>
                  </a:lnTo>
                  <a:lnTo>
                    <a:pt x="1803044" y="146133"/>
                  </a:lnTo>
                  <a:lnTo>
                    <a:pt x="1788899" y="154659"/>
                  </a:lnTo>
                  <a:lnTo>
                    <a:pt x="1780512" y="162935"/>
                  </a:lnTo>
                  <a:lnTo>
                    <a:pt x="1738948" y="162935"/>
                  </a:lnTo>
                  <a:lnTo>
                    <a:pt x="1726756" y="163809"/>
                  </a:lnTo>
                  <a:close/>
                </a:path>
                <a:path w="4187190" h="5824220">
                  <a:moveTo>
                    <a:pt x="1777331" y="167062"/>
                  </a:moveTo>
                  <a:lnTo>
                    <a:pt x="1764223" y="164466"/>
                  </a:lnTo>
                  <a:lnTo>
                    <a:pt x="1751433" y="163123"/>
                  </a:lnTo>
                  <a:lnTo>
                    <a:pt x="1738948" y="162935"/>
                  </a:lnTo>
                  <a:lnTo>
                    <a:pt x="1780512" y="162935"/>
                  </a:lnTo>
                  <a:lnTo>
                    <a:pt x="1780258" y="163186"/>
                  </a:lnTo>
                  <a:lnTo>
                    <a:pt x="1777331" y="167062"/>
                  </a:lnTo>
                  <a:close/>
                </a:path>
                <a:path w="4187190" h="5824220">
                  <a:moveTo>
                    <a:pt x="3347005" y="352220"/>
                  </a:moveTo>
                  <a:lnTo>
                    <a:pt x="3267955" y="309319"/>
                  </a:lnTo>
                  <a:lnTo>
                    <a:pt x="3398191" y="158048"/>
                  </a:lnTo>
                  <a:lnTo>
                    <a:pt x="3500562" y="198712"/>
                  </a:lnTo>
                  <a:lnTo>
                    <a:pt x="3347005" y="35222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8692685" y="5787139"/>
              <a:ext cx="1129665" cy="1129665"/>
            </a:xfrm>
            <a:custGeom>
              <a:avLst/>
              <a:gdLst/>
              <a:ahLst/>
              <a:cxnLst/>
              <a:rect l="l" t="t" r="r" b="b"/>
              <a:pathLst>
                <a:path w="1129665" h="1129665">
                  <a:moveTo>
                    <a:pt x="1129626" y="353009"/>
                  </a:moveTo>
                  <a:lnTo>
                    <a:pt x="776617" y="353009"/>
                  </a:lnTo>
                  <a:lnTo>
                    <a:pt x="776617" y="0"/>
                  </a:lnTo>
                  <a:lnTo>
                    <a:pt x="353009" y="0"/>
                  </a:lnTo>
                  <a:lnTo>
                    <a:pt x="353009" y="353009"/>
                  </a:lnTo>
                  <a:lnTo>
                    <a:pt x="0" y="353009"/>
                  </a:lnTo>
                  <a:lnTo>
                    <a:pt x="0" y="776617"/>
                  </a:lnTo>
                  <a:lnTo>
                    <a:pt x="353009" y="776617"/>
                  </a:lnTo>
                  <a:lnTo>
                    <a:pt x="353009" y="1129626"/>
                  </a:lnTo>
                  <a:lnTo>
                    <a:pt x="776617" y="1129626"/>
                  </a:lnTo>
                  <a:lnTo>
                    <a:pt x="776617" y="776617"/>
                  </a:lnTo>
                  <a:lnTo>
                    <a:pt x="1129626" y="776617"/>
                  </a:lnTo>
                  <a:lnTo>
                    <a:pt x="1129626" y="35300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57527" y="3738840"/>
            <a:ext cx="2206836" cy="334280"/>
          </a:xfrm>
          <a:prstGeom prst="rect">
            <a:avLst/>
          </a:prstGeom>
        </p:spPr>
        <p:txBody>
          <a:bodyPr vert="horz" wrap="square" lIns="0" tIns="11007" rIns="0" bIns="0" rtlCol="0">
            <a:spAutoFit/>
          </a:bodyPr>
          <a:lstStyle/>
          <a:p>
            <a:pPr marL="8467">
              <a:spcBef>
                <a:spcPts val="87"/>
              </a:spcBef>
            </a:pP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876EA6-52A7-4F69-8552-ADA1B9A64852}"/>
              </a:ext>
            </a:extLst>
          </p:cNvPr>
          <p:cNvSpPr txBox="1"/>
          <p:nvPr/>
        </p:nvSpPr>
        <p:spPr>
          <a:xfrm>
            <a:off x="2669660" y="3197665"/>
            <a:ext cx="3424374" cy="19630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04800" indent="-304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互動遊戲</a:t>
            </a:r>
            <a:endParaRPr lang="en-US" altLang="zh-TW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304800" indent="-304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即時偵測剩餘垃圾量</a:t>
            </a:r>
            <a:endParaRPr lang="en-US" altLang="zh-TW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304800" indent="-304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乾溼分離</a:t>
            </a:r>
            <a:endParaRPr lang="en-US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F10492-971F-4BCE-9A13-8A6B0A0563A3}"/>
              </a:ext>
            </a:extLst>
          </p:cNvPr>
          <p:cNvSpPr txBox="1"/>
          <p:nvPr/>
        </p:nvSpPr>
        <p:spPr>
          <a:xfrm>
            <a:off x="3025319" y="2608766"/>
            <a:ext cx="227125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3200" b="1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智能垃圾桶</a:t>
            </a:r>
            <a:endParaRPr lang="en-US" altLang="zh-TW" sz="3200" b="1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endParaRPr lang="en-US" sz="12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FE1F6E6-4FD6-4F6C-92A6-9F5B1205F534}"/>
              </a:ext>
            </a:extLst>
          </p:cNvPr>
          <p:cNvSpPr txBox="1"/>
          <p:nvPr/>
        </p:nvSpPr>
        <p:spPr>
          <a:xfrm>
            <a:off x="7331755" y="2609818"/>
            <a:ext cx="2029746" cy="543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2933">
                <a:latin typeface="HP Simplified Hans" panose="020B0500000000000000" pitchFamily="34" charset="-122"/>
                <a:ea typeface="HP Simplified Hans" panose="020B0500000000000000" pitchFamily="34" charset="-122"/>
                <a:cs typeface="Times New Roman" panose="02020603050405020304" pitchFamily="18" charset="0"/>
              </a:rPr>
              <a:t>APP</a:t>
            </a:r>
            <a:endParaRPr lang="en-US" sz="2933">
              <a:latin typeface="HP Simplified Hans" panose="020B0500000000000000" pitchFamily="34" charset="-122"/>
              <a:ea typeface="HP Simplified Hans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87FDBAF-1D02-4C36-AA38-F1962321B03B}"/>
              </a:ext>
            </a:extLst>
          </p:cNvPr>
          <p:cNvSpPr txBox="1"/>
          <p:nvPr/>
        </p:nvSpPr>
        <p:spPr>
          <a:xfrm>
            <a:off x="6809175" y="3210267"/>
            <a:ext cx="3263899" cy="19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顯示山林各項數據</a:t>
            </a:r>
            <a:endParaRPr lang="en-US" altLang="zh-TW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提供遊客更好的體驗</a:t>
            </a:r>
            <a:endParaRPr lang="en-US" altLang="zh-TW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marL="304815" indent="-3048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100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增加清潔人員的效率</a:t>
            </a:r>
            <a:endParaRPr lang="en-US" sz="2100"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B3728A92-A1E5-437A-8075-4C67D4B72E2C}"/>
              </a:ext>
            </a:extLst>
          </p:cNvPr>
          <p:cNvSpPr/>
          <p:nvPr/>
        </p:nvSpPr>
        <p:spPr>
          <a:xfrm rot="18766111">
            <a:off x="5166342" y="2872990"/>
            <a:ext cx="2032000" cy="1932580"/>
          </a:xfrm>
          <a:prstGeom prst="arc">
            <a:avLst>
              <a:gd name="adj1" fmla="val 16200000"/>
              <a:gd name="adj2" fmla="val 41886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4F0E8D-D0B6-411B-A35F-69AA98782588}"/>
              </a:ext>
            </a:extLst>
          </p:cNvPr>
          <p:cNvSpPr txBox="1"/>
          <p:nvPr/>
        </p:nvSpPr>
        <p:spPr>
          <a:xfrm>
            <a:off x="5218572" y="2282628"/>
            <a:ext cx="2069029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400">
                <a:solidFill>
                  <a:schemeClr val="bg1"/>
                </a:solidFill>
              </a:rPr>
              <a:t>即時資料傳遞</a:t>
            </a:r>
            <a:endParaRPr lang="en-US" sz="2400">
              <a:solidFill>
                <a:schemeClr val="bg1"/>
              </a:solidFill>
              <a:ea typeface="HP Simplified Han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5B9B17C-D99D-4F90-8D2D-D3BC7CB254A9}"/>
              </a:ext>
            </a:extLst>
          </p:cNvPr>
          <p:cNvSpPr/>
          <p:nvPr/>
        </p:nvSpPr>
        <p:spPr>
          <a:xfrm rot="7455273">
            <a:off x="6948682" y="3149946"/>
            <a:ext cx="144742" cy="1756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AE1C21C-A3E4-4953-86EF-CC58E723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729" y="4523165"/>
            <a:ext cx="1536790" cy="1736246"/>
          </a:xfrm>
          <a:prstGeom prst="rect">
            <a:avLst/>
          </a:prstGeom>
        </p:spPr>
      </p:pic>
      <p:pic>
        <p:nvPicPr>
          <p:cNvPr id="3082" name="Picture 10" descr="View details - Free Tools and utensils icons">
            <a:extLst>
              <a:ext uri="{FF2B5EF4-FFF2-40B4-BE49-F238E27FC236}">
                <a16:creationId xmlns:a16="http://schemas.microsoft.com/office/drawing/2014/main" id="{9529AF9E-ED62-569F-54B0-9981D862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173" y="3429000"/>
            <a:ext cx="433137" cy="43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1F55FACA-A335-C927-B003-C4189281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6" y="-76200"/>
            <a:ext cx="12285306" cy="6912866"/>
          </a:xfrm>
          <a:prstGeom prst="rect">
            <a:avLst/>
          </a:prstGeom>
        </p:spPr>
      </p:pic>
      <p:pic>
        <p:nvPicPr>
          <p:cNvPr id="3" name="圖片 3" descr="一張含有 文字, 地板, 手推車 的圖片&#10;&#10;自動產生的描述">
            <a:extLst>
              <a:ext uri="{FF2B5EF4-FFF2-40B4-BE49-F238E27FC236}">
                <a16:creationId xmlns:a16="http://schemas.microsoft.com/office/drawing/2014/main" id="{031CE2F4-AEE8-4369-FF63-2EEB4E098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0" t="9276" r="13928" b="2968"/>
          <a:stretch/>
        </p:blipFill>
        <p:spPr>
          <a:xfrm>
            <a:off x="3731683" y="2208288"/>
            <a:ext cx="4128307" cy="392797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4ADF71F-7794-C9CB-89C6-A85409A12A92}"/>
              </a:ext>
            </a:extLst>
          </p:cNvPr>
          <p:cNvSpPr txBox="1"/>
          <p:nvPr/>
        </p:nvSpPr>
        <p:spPr>
          <a:xfrm>
            <a:off x="505788" y="897445"/>
            <a:ext cx="2790976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650" b="1">
                <a:latin typeface="Microsoft YaHei UI"/>
                <a:ea typeface="微軟正黑體"/>
              </a:rPr>
              <a:t>垃圾桶剩餘容量</a:t>
            </a:r>
            <a:endParaRPr lang="zh-TW" altLang="en-US">
              <a:ea typeface="微軟正黑體"/>
            </a:endParaRPr>
          </a:p>
        </p:txBody>
      </p:sp>
      <p:pic>
        <p:nvPicPr>
          <p:cNvPr id="8" name="圖片 8" descr="一張含有 文字, 室內, 電子產品 的圖片&#10;&#10;自動產生的描述">
            <a:extLst>
              <a:ext uri="{FF2B5EF4-FFF2-40B4-BE49-F238E27FC236}">
                <a16:creationId xmlns:a16="http://schemas.microsoft.com/office/drawing/2014/main" id="{88210709-3925-DBFB-7E41-1A02DA845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2" t="15385" r="33768" b="18803"/>
          <a:stretch/>
        </p:blipFill>
        <p:spPr>
          <a:xfrm rot="16200000">
            <a:off x="688468" y="1331145"/>
            <a:ext cx="1977554" cy="2101486"/>
          </a:xfrm>
          <a:prstGeom prst="ellipse">
            <a:avLst/>
          </a:prstGeom>
        </p:spPr>
      </p:pic>
      <p:pic>
        <p:nvPicPr>
          <p:cNvPr id="5" name="圖片 5" descr="一張含有 地板, 室內 的圖片&#10;&#10;自動產生的描述">
            <a:extLst>
              <a:ext uri="{FF2B5EF4-FFF2-40B4-BE49-F238E27FC236}">
                <a16:creationId xmlns:a16="http://schemas.microsoft.com/office/drawing/2014/main" id="{6748906D-6A16-B36E-397D-73DCC0D70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1" t="32370" r="25097" b="20520"/>
          <a:stretch/>
        </p:blipFill>
        <p:spPr>
          <a:xfrm rot="16200000">
            <a:off x="8828353" y="1162513"/>
            <a:ext cx="2319214" cy="2438362"/>
          </a:xfrm>
          <a:prstGeom prst="ellipse">
            <a:avLst/>
          </a:prstGeom>
        </p:spPr>
      </p:pic>
      <p:pic>
        <p:nvPicPr>
          <p:cNvPr id="9" name="圖片 9" descr="一張含有 地板, 箱子, 室內 的圖片&#10;&#10;自動產生的描述">
            <a:extLst>
              <a:ext uri="{FF2B5EF4-FFF2-40B4-BE49-F238E27FC236}">
                <a16:creationId xmlns:a16="http://schemas.microsoft.com/office/drawing/2014/main" id="{10542F13-C3BF-516E-071A-861AC9B5A1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8" t="27513" r="16667" b="17989"/>
          <a:stretch/>
        </p:blipFill>
        <p:spPr>
          <a:xfrm>
            <a:off x="501787" y="4533832"/>
            <a:ext cx="2350573" cy="2042983"/>
          </a:xfrm>
          <a:prstGeom prst="flowChartConnector">
            <a:avLst/>
          </a:prstGeom>
        </p:spPr>
      </p:pic>
      <p:pic>
        <p:nvPicPr>
          <p:cNvPr id="6" name="圖片 9">
            <a:extLst>
              <a:ext uri="{FF2B5EF4-FFF2-40B4-BE49-F238E27FC236}">
                <a16:creationId xmlns:a16="http://schemas.microsoft.com/office/drawing/2014/main" id="{DE01027A-89B4-2496-F618-DE22E0EDCA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94" t="21164" r="30952" b="24868"/>
          <a:stretch/>
        </p:blipFill>
        <p:spPr>
          <a:xfrm>
            <a:off x="8775314" y="4413047"/>
            <a:ext cx="2390834" cy="2196428"/>
          </a:xfrm>
          <a:prstGeom prst="ellipse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542316D-E88E-C51D-4E06-FAE01C20B753}"/>
              </a:ext>
            </a:extLst>
          </p:cNvPr>
          <p:cNvSpPr txBox="1"/>
          <p:nvPr/>
        </p:nvSpPr>
        <p:spPr>
          <a:xfrm>
            <a:off x="504918" y="4035766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650" b="1">
                <a:latin typeface="Microsoft YaHei UI"/>
                <a:ea typeface="微軟正黑體"/>
              </a:rPr>
              <a:t>垃圾乾濕分離</a:t>
            </a:r>
            <a:endParaRPr lang="zh-TW" altLang="en-US">
              <a:ea typeface="微軟正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FF535B-22E2-7B8D-B2BB-8F250F58133E}"/>
              </a:ext>
            </a:extLst>
          </p:cNvPr>
          <p:cNvSpPr txBox="1"/>
          <p:nvPr/>
        </p:nvSpPr>
        <p:spPr>
          <a:xfrm>
            <a:off x="8971294" y="719992"/>
            <a:ext cx="1914155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650" b="1">
                <a:latin typeface="Microsoft YaHei UI"/>
                <a:ea typeface="微軟正黑體"/>
              </a:rPr>
              <a:t>互動小遊戲</a:t>
            </a:r>
            <a:endParaRPr lang="zh-TW" altLang="en-US">
              <a:ea typeface="微軟正黑體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66433F6-4620-1894-C2EA-AFDAF35C47F2}"/>
              </a:ext>
            </a:extLst>
          </p:cNvPr>
          <p:cNvSpPr txBox="1"/>
          <p:nvPr/>
        </p:nvSpPr>
        <p:spPr>
          <a:xfrm>
            <a:off x="9159183" y="3861937"/>
            <a:ext cx="1914155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650" b="1">
                <a:latin typeface="Microsoft YaHei UI"/>
                <a:ea typeface="微軟正黑體"/>
              </a:rPr>
              <a:t>偵測數據</a:t>
            </a:r>
            <a:endParaRPr lang="zh-TW" altLang="en-US">
              <a:ea typeface="微軟正黑體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EB1176B-5578-3563-B952-A7557F3BDDC1}"/>
              </a:ext>
            </a:extLst>
          </p:cNvPr>
          <p:cNvCxnSpPr/>
          <p:nvPr/>
        </p:nvCxnSpPr>
        <p:spPr>
          <a:xfrm flipV="1">
            <a:off x="2273571" y="1376201"/>
            <a:ext cx="1582454" cy="14612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24DCC28-616D-3D74-F177-47B40480F8AE}"/>
              </a:ext>
            </a:extLst>
          </p:cNvPr>
          <p:cNvCxnSpPr>
            <a:cxnSpLocks/>
          </p:cNvCxnSpPr>
          <p:nvPr/>
        </p:nvCxnSpPr>
        <p:spPr>
          <a:xfrm>
            <a:off x="3145093" y="1230543"/>
            <a:ext cx="2741111" cy="2365333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F41297-3456-3BB9-BE6E-B9E5995DE3C3}"/>
              </a:ext>
            </a:extLst>
          </p:cNvPr>
          <p:cNvCxnSpPr>
            <a:cxnSpLocks/>
          </p:cNvCxnSpPr>
          <p:nvPr/>
        </p:nvCxnSpPr>
        <p:spPr>
          <a:xfrm flipV="1">
            <a:off x="7743269" y="1167433"/>
            <a:ext cx="1582454" cy="14612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4CC0261-E758-928C-CCA6-D535855F82C5}"/>
              </a:ext>
            </a:extLst>
          </p:cNvPr>
          <p:cNvCxnSpPr>
            <a:cxnSpLocks/>
          </p:cNvCxnSpPr>
          <p:nvPr/>
        </p:nvCxnSpPr>
        <p:spPr>
          <a:xfrm flipV="1">
            <a:off x="6302775" y="1167432"/>
            <a:ext cx="1467633" cy="1580365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9AE89AA-A4BD-EAEC-F2FC-8F87BB068E5B}"/>
              </a:ext>
            </a:extLst>
          </p:cNvPr>
          <p:cNvCxnSpPr>
            <a:cxnSpLocks/>
          </p:cNvCxnSpPr>
          <p:nvPr/>
        </p:nvCxnSpPr>
        <p:spPr>
          <a:xfrm>
            <a:off x="5979186" y="3635059"/>
            <a:ext cx="1311055" cy="622128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203FE41-15EC-2AC9-6011-2FE169DE8C7C}"/>
              </a:ext>
            </a:extLst>
          </p:cNvPr>
          <p:cNvCxnSpPr>
            <a:cxnSpLocks/>
          </p:cNvCxnSpPr>
          <p:nvPr/>
        </p:nvCxnSpPr>
        <p:spPr>
          <a:xfrm>
            <a:off x="7273542" y="4261359"/>
            <a:ext cx="2240070" cy="37581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51B40DD-F9F8-0A22-DB79-465CA35444A8}"/>
              </a:ext>
            </a:extLst>
          </p:cNvPr>
          <p:cNvCxnSpPr>
            <a:cxnSpLocks/>
          </p:cNvCxnSpPr>
          <p:nvPr/>
        </p:nvCxnSpPr>
        <p:spPr>
          <a:xfrm flipV="1">
            <a:off x="2241820" y="6413867"/>
            <a:ext cx="1582454" cy="14612"/>
          </a:xfrm>
          <a:prstGeom prst="straightConnector1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2593481-7F7E-47D7-49F7-EFA5F406DE24}"/>
              </a:ext>
            </a:extLst>
          </p:cNvPr>
          <p:cNvCxnSpPr>
            <a:cxnSpLocks/>
          </p:cNvCxnSpPr>
          <p:nvPr/>
        </p:nvCxnSpPr>
        <p:spPr>
          <a:xfrm flipV="1">
            <a:off x="3814417" y="5769594"/>
            <a:ext cx="2323577" cy="640913"/>
          </a:xfrm>
          <a:prstGeom prst="straightConnector1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AD91FA-C2AB-F343-3923-A239A779B056}"/>
              </a:ext>
            </a:extLst>
          </p:cNvPr>
          <p:cNvSpPr txBox="1"/>
          <p:nvPr/>
        </p:nvSpPr>
        <p:spPr>
          <a:xfrm>
            <a:off x="4113892" y="377194"/>
            <a:ext cx="334893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4800" b="1">
                <a:latin typeface="HP Simplified Hans" panose="020B0500000000000000" pitchFamily="34" charset="-122"/>
                <a:ea typeface="HP Simplified Hans" panose="020B0500000000000000" pitchFamily="34" charset="-122"/>
              </a:rPr>
              <a:t>智能垃圾桶</a:t>
            </a:r>
            <a:endParaRPr lang="en-US" altLang="zh-TW" sz="4800" b="1">
              <a:latin typeface="HP Simplified Hans" panose="020B0500000000000000" pitchFamily="34" charset="-122"/>
              <a:ea typeface="HP Simplified Hans"/>
            </a:endParaRPr>
          </a:p>
          <a:p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66912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C24E3DC-520B-449C-AB5F-74B813A23755}"/>
              </a:ext>
            </a:extLst>
          </p:cNvPr>
          <p:cNvSpPr txBox="1"/>
          <p:nvPr/>
        </p:nvSpPr>
        <p:spPr>
          <a:xfrm>
            <a:off x="8077200" y="6126281"/>
            <a:ext cx="34544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67" b="1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1867" b="1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867" b="1">
                <a:latin typeface="標楷體" panose="03000509000000000000" pitchFamily="65" charset="-120"/>
                <a:ea typeface="標楷體" panose="03000509000000000000" pitchFamily="65" charset="-120"/>
              </a:rPr>
              <a:t>施翔賀、楊孜弘、李沐風</a:t>
            </a:r>
            <a:endParaRPr lang="en-US" altLang="zh-TW" sz="1867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53D197D-7BCD-E9B3-635E-46DEE191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464" y="3057525"/>
            <a:ext cx="9257071" cy="742950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hlinkClick r:id="rId3"/>
              </a:rPr>
              <a:t>https://youtu.be/vwueGGxHfpM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9" name="圖片 8" descr="一張含有 卡通, 設計 的圖片&#10;&#10;自動產生的描述">
            <a:extLst>
              <a:ext uri="{FF2B5EF4-FFF2-40B4-BE49-F238E27FC236}">
                <a16:creationId xmlns:a16="http://schemas.microsoft.com/office/drawing/2014/main" id="{4D8AE113-ED55-4464-3691-05E945C93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45" y="4090219"/>
            <a:ext cx="4016988" cy="36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螢幕擷取畫面, 植物 的圖片&#10;&#10;自動產生的描述">
            <a:extLst>
              <a:ext uri="{FF2B5EF4-FFF2-40B4-BE49-F238E27FC236}">
                <a16:creationId xmlns:a16="http://schemas.microsoft.com/office/drawing/2014/main" id="{6038A13F-5587-46D9-6061-517353F98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7739" y="-83975"/>
            <a:ext cx="12335068" cy="70259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4B60B4-5EFB-9A37-883B-1CD37873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350" y="3070549"/>
            <a:ext cx="3189514" cy="716902"/>
          </a:xfrm>
        </p:spPr>
        <p:txBody>
          <a:bodyPr>
            <a:normAutofit fontScale="90000"/>
          </a:bodyPr>
          <a:lstStyle/>
          <a:p>
            <a:r>
              <a:rPr lang="zh-TW" altLang="en-US" sz="6300">
                <a:solidFill>
                  <a:schemeClr val="bg1"/>
                </a:solidFill>
                <a:ea typeface="微軟正黑體"/>
              </a:rPr>
              <a:t>謝謝聆聽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327E5B-C2ED-742A-C631-F875C7D6A50E}"/>
              </a:ext>
            </a:extLst>
          </p:cNvPr>
          <p:cNvSpPr txBox="1"/>
          <p:nvPr/>
        </p:nvSpPr>
        <p:spPr>
          <a:xfrm>
            <a:off x="3086893" y="2739911"/>
            <a:ext cx="2948214" cy="18284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170048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0</TotalTime>
  <Words>107</Words>
  <Application>Microsoft Office PowerPoint</Application>
  <PresentationFormat>寬螢幕</PresentationFormat>
  <Paragraphs>30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</vt:i4>
      </vt:variant>
    </vt:vector>
  </HeadingPairs>
  <TitlesOfParts>
    <vt:vector size="15" baseType="lpstr">
      <vt:lpstr>HP Simplified Hans</vt:lpstr>
      <vt:lpstr>Microsoft YaHei UI</vt:lpstr>
      <vt:lpstr>標楷體</vt:lpstr>
      <vt:lpstr>Arial</vt:lpstr>
      <vt:lpstr>Calibri</vt:lpstr>
      <vt:lpstr>Franklin Gothic Book</vt:lpstr>
      <vt:lpstr>Lucida Sans Unicode</vt:lpstr>
      <vt:lpstr>裁剪</vt:lpstr>
      <vt:lpstr>裁剪</vt:lpstr>
      <vt:lpstr>PowerPoint 簡報</vt:lpstr>
      <vt:lpstr>問題發想</vt:lpstr>
      <vt:lpstr>解決方法</vt:lpstr>
      <vt:lpstr>PowerPoint 簡報</vt:lpstr>
      <vt:lpstr>https://youtu.be/vwueGGxHfpM</vt:lpstr>
      <vt:lpstr>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雲端智能垃圾桶</dc:title>
  <dc:creator>風 李</dc:creator>
  <cp:lastModifiedBy>風 李</cp:lastModifiedBy>
  <cp:revision>2</cp:revision>
  <dcterms:created xsi:type="dcterms:W3CDTF">2023-04-30T02:30:08Z</dcterms:created>
  <dcterms:modified xsi:type="dcterms:W3CDTF">2023-06-18T17:47:04Z</dcterms:modified>
</cp:coreProperties>
</file>